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B711"/>
    <a:srgbClr val="FFFFFF"/>
    <a:srgbClr val="F335CA"/>
    <a:srgbClr val="1D599B"/>
    <a:srgbClr val="14E2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137" autoAdjust="0"/>
  </p:normalViewPr>
  <p:slideViewPr>
    <p:cSldViewPr>
      <p:cViewPr>
        <p:scale>
          <a:sx n="100" d="100"/>
          <a:sy n="100" d="100"/>
        </p:scale>
        <p:origin x="-51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953A8-6FA5-4DB8-B9F4-51E26085DC08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91C8F-372B-4007-B2CF-32611FD70FB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149FC3B-9114-4ADD-872D-BB4FBA83723E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D8D573F-E2D9-4319-9EBD-E4B3C00F473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e/e2/Giantotter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3/3c/Eel-tail_catfish.jpg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en.wikipedia.org/wiki/File:Freshwater_angelfish_biodom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//upload.wikimedia.org/wikipedia/commons/f/f8/Piranha_fish.jpg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en.wikipedia.org/wiki/File:Schmucksalmler_(1).jpg" TargetMode="Externa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000">
              <a:srgbClr val="000000">
                <a:alpha val="0"/>
              </a:srgbClr>
            </a:gs>
            <a:gs pos="57000">
              <a:srgbClr val="000000">
                <a:alpha val="0"/>
              </a:srgbClr>
            </a:gs>
            <a:gs pos="20000">
              <a:srgbClr val="000040"/>
            </a:gs>
            <a:gs pos="50000">
              <a:schemeClr val="accent1">
                <a:lumMod val="75000"/>
              </a:schemeClr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Giant otter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785786" y="2571744"/>
            <a:ext cx="50006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BY HARMYN BALDOCK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71670" y="1285860"/>
            <a:ext cx="4271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Nutria </a:t>
            </a:r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gigante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9124" y="4357694"/>
            <a:ext cx="41434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por el </a:t>
            </a:r>
            <a:r>
              <a:rPr lang="es-ES" sz="32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baldock</a:t>
            </a:r>
            <a:r>
              <a:rPr lang="es-ES" sz="3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del </a:t>
            </a:r>
            <a:r>
              <a:rPr lang="es-ES" sz="32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harmyn</a:t>
            </a:r>
            <a:endParaRPr lang="en-AU" sz="3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857232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Hello my name is Fred and I am a giant otter.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2000240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am a mammal a carnivore  and my scientific name is </a:t>
            </a:r>
            <a:r>
              <a:rPr lang="en-US" dirty="0" err="1" smtClean="0"/>
              <a:t>pteronura</a:t>
            </a:r>
            <a:r>
              <a:rPr lang="en-US" dirty="0" smtClean="0"/>
              <a:t> </a:t>
            </a:r>
            <a:r>
              <a:rPr lang="en-US" dirty="0" err="1" smtClean="0"/>
              <a:t>brasiliensis</a:t>
            </a:r>
            <a:r>
              <a:rPr lang="en-US" dirty="0" smtClean="0"/>
              <a:t>.</a:t>
            </a:r>
            <a:endParaRPr lang="en-AU" dirty="0"/>
          </a:p>
        </p:txBody>
      </p:sp>
      <p:pic>
        <p:nvPicPr>
          <p:cNvPr id="2050" name="Picture 2" descr="File:Giantot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6"/>
            <a:ext cx="6000792" cy="237328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428992" y="12858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Hola mi nombre es Fred y soy una nutria gigante.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428596" y="27146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Soy un mamífero al carnívoro y mi nombre científico es </a:t>
            </a:r>
            <a:r>
              <a:rPr lang="es-ES" dirty="0" err="1" smtClean="0"/>
              <a:t>brasiliensis</a:t>
            </a:r>
            <a:r>
              <a:rPr lang="es-ES" dirty="0" smtClean="0"/>
              <a:t> del </a:t>
            </a:r>
            <a:r>
              <a:rPr lang="es-ES" dirty="0" err="1" smtClean="0"/>
              <a:t>pteronura</a:t>
            </a:r>
            <a:r>
              <a:rPr lang="es-ES" dirty="0" smtClean="0"/>
              <a:t>.</a:t>
            </a:r>
            <a:endParaRPr lang="en-AU" dirty="0"/>
          </a:p>
        </p:txBody>
      </p:sp>
      <p:sp>
        <p:nvSpPr>
          <p:cNvPr id="7" name="Freeform 6"/>
          <p:cNvSpPr/>
          <p:nvPr/>
        </p:nvSpPr>
        <p:spPr>
          <a:xfrm>
            <a:off x="275794" y="1897971"/>
            <a:ext cx="5029631" cy="1689483"/>
          </a:xfrm>
          <a:custGeom>
            <a:avLst/>
            <a:gdLst>
              <a:gd name="connsiteX0" fmla="*/ 1743506 w 5029631"/>
              <a:gd name="connsiteY0" fmla="*/ 26079 h 1689483"/>
              <a:gd name="connsiteX1" fmla="*/ 2791256 w 5029631"/>
              <a:gd name="connsiteY1" fmla="*/ 35604 h 1689483"/>
              <a:gd name="connsiteX2" fmla="*/ 3667556 w 5029631"/>
              <a:gd name="connsiteY2" fmla="*/ 54654 h 1689483"/>
              <a:gd name="connsiteX3" fmla="*/ 3696131 w 5029631"/>
              <a:gd name="connsiteY3" fmla="*/ 64179 h 1689483"/>
              <a:gd name="connsiteX4" fmla="*/ 3791381 w 5029631"/>
              <a:gd name="connsiteY4" fmla="*/ 73704 h 1689483"/>
              <a:gd name="connsiteX5" fmla="*/ 3972356 w 5029631"/>
              <a:gd name="connsiteY5" fmla="*/ 92754 h 1689483"/>
              <a:gd name="connsiteX6" fmla="*/ 4077131 w 5029631"/>
              <a:gd name="connsiteY6" fmla="*/ 102279 h 1689483"/>
              <a:gd name="connsiteX7" fmla="*/ 4124756 w 5029631"/>
              <a:gd name="connsiteY7" fmla="*/ 111804 h 1689483"/>
              <a:gd name="connsiteX8" fmla="*/ 4172381 w 5029631"/>
              <a:gd name="connsiteY8" fmla="*/ 130854 h 1689483"/>
              <a:gd name="connsiteX9" fmla="*/ 4248581 w 5029631"/>
              <a:gd name="connsiteY9" fmla="*/ 140379 h 1689483"/>
              <a:gd name="connsiteX10" fmla="*/ 4724831 w 5029631"/>
              <a:gd name="connsiteY10" fmla="*/ 149904 h 1689483"/>
              <a:gd name="connsiteX11" fmla="*/ 4953431 w 5029631"/>
              <a:gd name="connsiteY11" fmla="*/ 159429 h 1689483"/>
              <a:gd name="connsiteX12" fmla="*/ 4972481 w 5029631"/>
              <a:gd name="connsiteY12" fmla="*/ 197529 h 1689483"/>
              <a:gd name="connsiteX13" fmla="*/ 5001056 w 5029631"/>
              <a:gd name="connsiteY13" fmla="*/ 216579 h 1689483"/>
              <a:gd name="connsiteX14" fmla="*/ 5029631 w 5029631"/>
              <a:gd name="connsiteY14" fmla="*/ 302304 h 1689483"/>
              <a:gd name="connsiteX15" fmla="*/ 5001056 w 5029631"/>
              <a:gd name="connsiteY15" fmla="*/ 359454 h 1689483"/>
              <a:gd name="connsiteX16" fmla="*/ 4972481 w 5029631"/>
              <a:gd name="connsiteY16" fmla="*/ 388029 h 1689483"/>
              <a:gd name="connsiteX17" fmla="*/ 4953431 w 5029631"/>
              <a:gd name="connsiteY17" fmla="*/ 426129 h 1689483"/>
              <a:gd name="connsiteX18" fmla="*/ 4943906 w 5029631"/>
              <a:gd name="connsiteY18" fmla="*/ 454704 h 1689483"/>
              <a:gd name="connsiteX19" fmla="*/ 4915331 w 5029631"/>
              <a:gd name="connsiteY19" fmla="*/ 502329 h 1689483"/>
              <a:gd name="connsiteX20" fmla="*/ 4877231 w 5029631"/>
              <a:gd name="connsiteY20" fmla="*/ 588054 h 1689483"/>
              <a:gd name="connsiteX21" fmla="*/ 4867706 w 5029631"/>
              <a:gd name="connsiteY21" fmla="*/ 626154 h 1689483"/>
              <a:gd name="connsiteX22" fmla="*/ 4858181 w 5029631"/>
              <a:gd name="connsiteY22" fmla="*/ 673779 h 1689483"/>
              <a:gd name="connsiteX23" fmla="*/ 4829606 w 5029631"/>
              <a:gd name="connsiteY23" fmla="*/ 721404 h 1689483"/>
              <a:gd name="connsiteX24" fmla="*/ 4753406 w 5029631"/>
              <a:gd name="connsiteY24" fmla="*/ 854754 h 1689483"/>
              <a:gd name="connsiteX25" fmla="*/ 4705781 w 5029631"/>
              <a:gd name="connsiteY25" fmla="*/ 921429 h 1689483"/>
              <a:gd name="connsiteX26" fmla="*/ 4639106 w 5029631"/>
              <a:gd name="connsiteY26" fmla="*/ 1007154 h 1689483"/>
              <a:gd name="connsiteX27" fmla="*/ 4629581 w 5029631"/>
              <a:gd name="connsiteY27" fmla="*/ 1054779 h 1689483"/>
              <a:gd name="connsiteX28" fmla="*/ 4534331 w 5029631"/>
              <a:gd name="connsiteY28" fmla="*/ 1150029 h 1689483"/>
              <a:gd name="connsiteX29" fmla="*/ 4477181 w 5029631"/>
              <a:gd name="connsiteY29" fmla="*/ 1207179 h 1689483"/>
              <a:gd name="connsiteX30" fmla="*/ 4381931 w 5029631"/>
              <a:gd name="connsiteY30" fmla="*/ 1302429 h 1689483"/>
              <a:gd name="connsiteX31" fmla="*/ 4353356 w 5029631"/>
              <a:gd name="connsiteY31" fmla="*/ 1340529 h 1689483"/>
              <a:gd name="connsiteX32" fmla="*/ 4315256 w 5029631"/>
              <a:gd name="connsiteY32" fmla="*/ 1359579 h 1689483"/>
              <a:gd name="connsiteX33" fmla="*/ 4220006 w 5029631"/>
              <a:gd name="connsiteY33" fmla="*/ 1445304 h 1689483"/>
              <a:gd name="connsiteX34" fmla="*/ 4191431 w 5029631"/>
              <a:gd name="connsiteY34" fmla="*/ 1473879 h 1689483"/>
              <a:gd name="connsiteX35" fmla="*/ 4172381 w 5029631"/>
              <a:gd name="connsiteY35" fmla="*/ 1502454 h 1689483"/>
              <a:gd name="connsiteX36" fmla="*/ 4134281 w 5029631"/>
              <a:gd name="connsiteY36" fmla="*/ 1511979 h 1689483"/>
              <a:gd name="connsiteX37" fmla="*/ 4086656 w 5029631"/>
              <a:gd name="connsiteY37" fmla="*/ 1531029 h 1689483"/>
              <a:gd name="connsiteX38" fmla="*/ 4058081 w 5029631"/>
              <a:gd name="connsiteY38" fmla="*/ 1540554 h 1689483"/>
              <a:gd name="connsiteX39" fmla="*/ 3981881 w 5029631"/>
              <a:gd name="connsiteY39" fmla="*/ 1588179 h 1689483"/>
              <a:gd name="connsiteX40" fmla="*/ 3943781 w 5029631"/>
              <a:gd name="connsiteY40" fmla="*/ 1597704 h 1689483"/>
              <a:gd name="connsiteX41" fmla="*/ 3848531 w 5029631"/>
              <a:gd name="connsiteY41" fmla="*/ 1645329 h 1689483"/>
              <a:gd name="connsiteX42" fmla="*/ 3581831 w 5029631"/>
              <a:gd name="connsiteY42" fmla="*/ 1645329 h 1689483"/>
              <a:gd name="connsiteX43" fmla="*/ 3077006 w 5029631"/>
              <a:gd name="connsiteY43" fmla="*/ 1654854 h 1689483"/>
              <a:gd name="connsiteX44" fmla="*/ 1924481 w 5029631"/>
              <a:gd name="connsiteY44" fmla="*/ 1673904 h 1689483"/>
              <a:gd name="connsiteX45" fmla="*/ 1257731 w 5029631"/>
              <a:gd name="connsiteY45" fmla="*/ 1664379 h 1689483"/>
              <a:gd name="connsiteX46" fmla="*/ 610031 w 5029631"/>
              <a:gd name="connsiteY46" fmla="*/ 1673904 h 1689483"/>
              <a:gd name="connsiteX47" fmla="*/ 571931 w 5029631"/>
              <a:gd name="connsiteY47" fmla="*/ 1635804 h 1689483"/>
              <a:gd name="connsiteX48" fmla="*/ 543356 w 5029631"/>
              <a:gd name="connsiteY48" fmla="*/ 1626279 h 1689483"/>
              <a:gd name="connsiteX49" fmla="*/ 514781 w 5029631"/>
              <a:gd name="connsiteY49" fmla="*/ 1607229 h 1689483"/>
              <a:gd name="connsiteX50" fmla="*/ 495731 w 5029631"/>
              <a:gd name="connsiteY50" fmla="*/ 1569129 h 1689483"/>
              <a:gd name="connsiteX51" fmla="*/ 457631 w 5029631"/>
              <a:gd name="connsiteY51" fmla="*/ 1559604 h 1689483"/>
              <a:gd name="connsiteX52" fmla="*/ 410006 w 5029631"/>
              <a:gd name="connsiteY52" fmla="*/ 1540554 h 1689483"/>
              <a:gd name="connsiteX53" fmla="*/ 352856 w 5029631"/>
              <a:gd name="connsiteY53" fmla="*/ 1521504 h 1689483"/>
              <a:gd name="connsiteX54" fmla="*/ 324281 w 5029631"/>
              <a:gd name="connsiteY54" fmla="*/ 1502454 h 1689483"/>
              <a:gd name="connsiteX55" fmla="*/ 257606 w 5029631"/>
              <a:gd name="connsiteY55" fmla="*/ 1464354 h 1689483"/>
              <a:gd name="connsiteX56" fmla="*/ 181406 w 5029631"/>
              <a:gd name="connsiteY56" fmla="*/ 1397679 h 1689483"/>
              <a:gd name="connsiteX57" fmla="*/ 57581 w 5029631"/>
              <a:gd name="connsiteY57" fmla="*/ 1340529 h 1689483"/>
              <a:gd name="connsiteX58" fmla="*/ 29006 w 5029631"/>
              <a:gd name="connsiteY58" fmla="*/ 1311954 h 1689483"/>
              <a:gd name="connsiteX59" fmla="*/ 19481 w 5029631"/>
              <a:gd name="connsiteY59" fmla="*/ 1283379 h 1689483"/>
              <a:gd name="connsiteX60" fmla="*/ 431 w 5029631"/>
              <a:gd name="connsiteY60" fmla="*/ 1254804 h 1689483"/>
              <a:gd name="connsiteX61" fmla="*/ 57581 w 5029631"/>
              <a:gd name="connsiteY61" fmla="*/ 1188129 h 1689483"/>
              <a:gd name="connsiteX62" fmla="*/ 105206 w 5029631"/>
              <a:gd name="connsiteY62" fmla="*/ 1130979 h 1689483"/>
              <a:gd name="connsiteX63" fmla="*/ 124256 w 5029631"/>
              <a:gd name="connsiteY63" fmla="*/ 1102404 h 1689483"/>
              <a:gd name="connsiteX64" fmla="*/ 181406 w 5029631"/>
              <a:gd name="connsiteY64" fmla="*/ 1064304 h 1689483"/>
              <a:gd name="connsiteX65" fmla="*/ 219506 w 5029631"/>
              <a:gd name="connsiteY65" fmla="*/ 1035729 h 1689483"/>
              <a:gd name="connsiteX66" fmla="*/ 248081 w 5029631"/>
              <a:gd name="connsiteY66" fmla="*/ 969054 h 1689483"/>
              <a:gd name="connsiteX67" fmla="*/ 257606 w 5029631"/>
              <a:gd name="connsiteY67" fmla="*/ 930954 h 1689483"/>
              <a:gd name="connsiteX68" fmla="*/ 276656 w 5029631"/>
              <a:gd name="connsiteY68" fmla="*/ 835704 h 1689483"/>
              <a:gd name="connsiteX69" fmla="*/ 286181 w 5029631"/>
              <a:gd name="connsiteY69" fmla="*/ 807129 h 1689483"/>
              <a:gd name="connsiteX70" fmla="*/ 295706 w 5029631"/>
              <a:gd name="connsiteY70" fmla="*/ 578529 h 1689483"/>
              <a:gd name="connsiteX71" fmla="*/ 276656 w 5029631"/>
              <a:gd name="connsiteY71" fmla="*/ 549954 h 1689483"/>
              <a:gd name="connsiteX72" fmla="*/ 305231 w 5029631"/>
              <a:gd name="connsiteY72" fmla="*/ 388029 h 1689483"/>
              <a:gd name="connsiteX73" fmla="*/ 314756 w 5029631"/>
              <a:gd name="connsiteY73" fmla="*/ 359454 h 1689483"/>
              <a:gd name="connsiteX74" fmla="*/ 324281 w 5029631"/>
              <a:gd name="connsiteY74" fmla="*/ 321354 h 1689483"/>
              <a:gd name="connsiteX75" fmla="*/ 343331 w 5029631"/>
              <a:gd name="connsiteY75" fmla="*/ 264204 h 1689483"/>
              <a:gd name="connsiteX76" fmla="*/ 362381 w 5029631"/>
              <a:gd name="connsiteY76" fmla="*/ 178479 h 1689483"/>
              <a:gd name="connsiteX77" fmla="*/ 371906 w 5029631"/>
              <a:gd name="connsiteY77" fmla="*/ 149904 h 1689483"/>
              <a:gd name="connsiteX78" fmla="*/ 410006 w 5029631"/>
              <a:gd name="connsiteY78" fmla="*/ 121329 h 1689483"/>
              <a:gd name="connsiteX79" fmla="*/ 429056 w 5029631"/>
              <a:gd name="connsiteY79" fmla="*/ 92754 h 1689483"/>
              <a:gd name="connsiteX80" fmla="*/ 543356 w 5029631"/>
              <a:gd name="connsiteY80" fmla="*/ 64179 h 1689483"/>
              <a:gd name="connsiteX81" fmla="*/ 610031 w 5029631"/>
              <a:gd name="connsiteY81" fmla="*/ 45129 h 1689483"/>
              <a:gd name="connsiteX82" fmla="*/ 933881 w 5029631"/>
              <a:gd name="connsiteY82" fmla="*/ 35604 h 1689483"/>
              <a:gd name="connsiteX83" fmla="*/ 1638731 w 5029631"/>
              <a:gd name="connsiteY83" fmla="*/ 26079 h 1689483"/>
              <a:gd name="connsiteX84" fmla="*/ 1791131 w 5029631"/>
              <a:gd name="connsiteY84" fmla="*/ 35604 h 1689483"/>
              <a:gd name="connsiteX85" fmla="*/ 1914956 w 5029631"/>
              <a:gd name="connsiteY85" fmla="*/ 35604 h 168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5029631" h="1689483">
                <a:moveTo>
                  <a:pt x="1743506" y="26079"/>
                </a:moveTo>
                <a:lnTo>
                  <a:pt x="2791256" y="35604"/>
                </a:lnTo>
                <a:lnTo>
                  <a:pt x="3667556" y="54654"/>
                </a:lnTo>
                <a:cubicBezTo>
                  <a:pt x="3677591" y="54971"/>
                  <a:pt x="3686208" y="62652"/>
                  <a:pt x="3696131" y="64179"/>
                </a:cubicBezTo>
                <a:cubicBezTo>
                  <a:pt x="3727668" y="69031"/>
                  <a:pt x="3759631" y="70529"/>
                  <a:pt x="3791381" y="73704"/>
                </a:cubicBezTo>
                <a:cubicBezTo>
                  <a:pt x="3869673" y="99801"/>
                  <a:pt x="3802684" y="80186"/>
                  <a:pt x="3972356" y="92754"/>
                </a:cubicBezTo>
                <a:cubicBezTo>
                  <a:pt x="4007329" y="95345"/>
                  <a:pt x="4042206" y="99104"/>
                  <a:pt x="4077131" y="102279"/>
                </a:cubicBezTo>
                <a:cubicBezTo>
                  <a:pt x="4093006" y="105454"/>
                  <a:pt x="4109249" y="107152"/>
                  <a:pt x="4124756" y="111804"/>
                </a:cubicBezTo>
                <a:cubicBezTo>
                  <a:pt x="4141133" y="116717"/>
                  <a:pt x="4155721" y="127009"/>
                  <a:pt x="4172381" y="130854"/>
                </a:cubicBezTo>
                <a:cubicBezTo>
                  <a:pt x="4197323" y="136610"/>
                  <a:pt x="4222999" y="139497"/>
                  <a:pt x="4248581" y="140379"/>
                </a:cubicBezTo>
                <a:cubicBezTo>
                  <a:pt x="4407268" y="145851"/>
                  <a:pt x="4566081" y="146729"/>
                  <a:pt x="4724831" y="149904"/>
                </a:cubicBezTo>
                <a:lnTo>
                  <a:pt x="4953431" y="159429"/>
                </a:lnTo>
                <a:cubicBezTo>
                  <a:pt x="4967375" y="162110"/>
                  <a:pt x="4963391" y="186621"/>
                  <a:pt x="4972481" y="197529"/>
                </a:cubicBezTo>
                <a:cubicBezTo>
                  <a:pt x="4979810" y="206323"/>
                  <a:pt x="4991531" y="210229"/>
                  <a:pt x="5001056" y="216579"/>
                </a:cubicBezTo>
                <a:cubicBezTo>
                  <a:pt x="5007111" y="231717"/>
                  <a:pt x="5029631" y="281796"/>
                  <a:pt x="5029631" y="302304"/>
                </a:cubicBezTo>
                <a:cubicBezTo>
                  <a:pt x="5029631" y="319487"/>
                  <a:pt x="5010688" y="347896"/>
                  <a:pt x="5001056" y="359454"/>
                </a:cubicBezTo>
                <a:cubicBezTo>
                  <a:pt x="4992432" y="369802"/>
                  <a:pt x="4980311" y="377068"/>
                  <a:pt x="4972481" y="388029"/>
                </a:cubicBezTo>
                <a:cubicBezTo>
                  <a:pt x="4964228" y="399583"/>
                  <a:pt x="4959024" y="413078"/>
                  <a:pt x="4953431" y="426129"/>
                </a:cubicBezTo>
                <a:cubicBezTo>
                  <a:pt x="4949476" y="435357"/>
                  <a:pt x="4948396" y="445724"/>
                  <a:pt x="4943906" y="454704"/>
                </a:cubicBezTo>
                <a:cubicBezTo>
                  <a:pt x="4935627" y="471263"/>
                  <a:pt x="4924322" y="486145"/>
                  <a:pt x="4915331" y="502329"/>
                </a:cubicBezTo>
                <a:cubicBezTo>
                  <a:pt x="4901500" y="527224"/>
                  <a:pt x="4886062" y="561561"/>
                  <a:pt x="4877231" y="588054"/>
                </a:cubicBezTo>
                <a:cubicBezTo>
                  <a:pt x="4873091" y="600473"/>
                  <a:pt x="4870546" y="613375"/>
                  <a:pt x="4867706" y="626154"/>
                </a:cubicBezTo>
                <a:cubicBezTo>
                  <a:pt x="4864194" y="641958"/>
                  <a:pt x="4864194" y="658748"/>
                  <a:pt x="4858181" y="673779"/>
                </a:cubicBezTo>
                <a:cubicBezTo>
                  <a:pt x="4851305" y="690968"/>
                  <a:pt x="4836655" y="704285"/>
                  <a:pt x="4829606" y="721404"/>
                </a:cubicBezTo>
                <a:cubicBezTo>
                  <a:pt x="4774397" y="855484"/>
                  <a:pt x="4831889" y="815513"/>
                  <a:pt x="4753406" y="854754"/>
                </a:cubicBezTo>
                <a:cubicBezTo>
                  <a:pt x="4737531" y="876979"/>
                  <a:pt x="4722434" y="899781"/>
                  <a:pt x="4705781" y="921429"/>
                </a:cubicBezTo>
                <a:cubicBezTo>
                  <a:pt x="4623351" y="1028589"/>
                  <a:pt x="4684596" y="938919"/>
                  <a:pt x="4639106" y="1007154"/>
                </a:cubicBezTo>
                <a:cubicBezTo>
                  <a:pt x="4635931" y="1023029"/>
                  <a:pt x="4637256" y="1040525"/>
                  <a:pt x="4629581" y="1054779"/>
                </a:cubicBezTo>
                <a:cubicBezTo>
                  <a:pt x="4589258" y="1129665"/>
                  <a:pt x="4589494" y="1122448"/>
                  <a:pt x="4534331" y="1150029"/>
                </a:cubicBezTo>
                <a:cubicBezTo>
                  <a:pt x="4495826" y="1207787"/>
                  <a:pt x="4539207" y="1149583"/>
                  <a:pt x="4477181" y="1207179"/>
                </a:cubicBezTo>
                <a:cubicBezTo>
                  <a:pt x="4444278" y="1237732"/>
                  <a:pt x="4408872" y="1266508"/>
                  <a:pt x="4381931" y="1302429"/>
                </a:cubicBezTo>
                <a:cubicBezTo>
                  <a:pt x="4372406" y="1315129"/>
                  <a:pt x="4365409" y="1330198"/>
                  <a:pt x="4353356" y="1340529"/>
                </a:cubicBezTo>
                <a:cubicBezTo>
                  <a:pt x="4342575" y="1349770"/>
                  <a:pt x="4327956" y="1353229"/>
                  <a:pt x="4315256" y="1359579"/>
                </a:cubicBezTo>
                <a:cubicBezTo>
                  <a:pt x="4279449" y="1431192"/>
                  <a:pt x="4315338" y="1375972"/>
                  <a:pt x="4220006" y="1445304"/>
                </a:cubicBezTo>
                <a:cubicBezTo>
                  <a:pt x="4209112" y="1453227"/>
                  <a:pt x="4200055" y="1463531"/>
                  <a:pt x="4191431" y="1473879"/>
                </a:cubicBezTo>
                <a:cubicBezTo>
                  <a:pt x="4184102" y="1482673"/>
                  <a:pt x="4181906" y="1496104"/>
                  <a:pt x="4172381" y="1502454"/>
                </a:cubicBezTo>
                <a:cubicBezTo>
                  <a:pt x="4161489" y="1509716"/>
                  <a:pt x="4146700" y="1507839"/>
                  <a:pt x="4134281" y="1511979"/>
                </a:cubicBezTo>
                <a:cubicBezTo>
                  <a:pt x="4118061" y="1517386"/>
                  <a:pt x="4102665" y="1525026"/>
                  <a:pt x="4086656" y="1531029"/>
                </a:cubicBezTo>
                <a:cubicBezTo>
                  <a:pt x="4077255" y="1534554"/>
                  <a:pt x="4067606" y="1537379"/>
                  <a:pt x="4058081" y="1540554"/>
                </a:cubicBezTo>
                <a:cubicBezTo>
                  <a:pt x="4028112" y="1563030"/>
                  <a:pt x="4016747" y="1575104"/>
                  <a:pt x="3981881" y="1588179"/>
                </a:cubicBezTo>
                <a:cubicBezTo>
                  <a:pt x="3969624" y="1592776"/>
                  <a:pt x="3955813" y="1592547"/>
                  <a:pt x="3943781" y="1597704"/>
                </a:cubicBezTo>
                <a:cubicBezTo>
                  <a:pt x="3911154" y="1611687"/>
                  <a:pt x="3848531" y="1645329"/>
                  <a:pt x="3848531" y="1645329"/>
                </a:cubicBezTo>
                <a:cubicBezTo>
                  <a:pt x="3734083" y="1616717"/>
                  <a:pt x="3837253" y="1638695"/>
                  <a:pt x="3581831" y="1645329"/>
                </a:cubicBezTo>
                <a:lnTo>
                  <a:pt x="3077006" y="1654854"/>
                </a:lnTo>
                <a:cubicBezTo>
                  <a:pt x="2626826" y="1689483"/>
                  <a:pt x="2865768" y="1673904"/>
                  <a:pt x="1924481" y="1673904"/>
                </a:cubicBezTo>
                <a:cubicBezTo>
                  <a:pt x="1702208" y="1673904"/>
                  <a:pt x="1479981" y="1667554"/>
                  <a:pt x="1257731" y="1664379"/>
                </a:cubicBezTo>
                <a:cubicBezTo>
                  <a:pt x="1041831" y="1667554"/>
                  <a:pt x="825767" y="1682893"/>
                  <a:pt x="610031" y="1673904"/>
                </a:cubicBezTo>
                <a:cubicBezTo>
                  <a:pt x="592086" y="1673156"/>
                  <a:pt x="586546" y="1646243"/>
                  <a:pt x="571931" y="1635804"/>
                </a:cubicBezTo>
                <a:cubicBezTo>
                  <a:pt x="563761" y="1629968"/>
                  <a:pt x="552336" y="1630769"/>
                  <a:pt x="543356" y="1626279"/>
                </a:cubicBezTo>
                <a:cubicBezTo>
                  <a:pt x="533117" y="1621159"/>
                  <a:pt x="524306" y="1613579"/>
                  <a:pt x="514781" y="1607229"/>
                </a:cubicBezTo>
                <a:cubicBezTo>
                  <a:pt x="508431" y="1594529"/>
                  <a:pt x="506639" y="1578219"/>
                  <a:pt x="495731" y="1569129"/>
                </a:cubicBezTo>
                <a:cubicBezTo>
                  <a:pt x="485674" y="1560748"/>
                  <a:pt x="470050" y="1563744"/>
                  <a:pt x="457631" y="1559604"/>
                </a:cubicBezTo>
                <a:cubicBezTo>
                  <a:pt x="441411" y="1554197"/>
                  <a:pt x="426074" y="1546397"/>
                  <a:pt x="410006" y="1540554"/>
                </a:cubicBezTo>
                <a:cubicBezTo>
                  <a:pt x="391135" y="1533692"/>
                  <a:pt x="371206" y="1529659"/>
                  <a:pt x="352856" y="1521504"/>
                </a:cubicBezTo>
                <a:cubicBezTo>
                  <a:pt x="342395" y="1516855"/>
                  <a:pt x="334220" y="1508134"/>
                  <a:pt x="324281" y="1502454"/>
                </a:cubicBezTo>
                <a:cubicBezTo>
                  <a:pt x="292710" y="1484414"/>
                  <a:pt x="284476" y="1486339"/>
                  <a:pt x="257606" y="1464354"/>
                </a:cubicBezTo>
                <a:cubicBezTo>
                  <a:pt x="231484" y="1442982"/>
                  <a:pt x="208870" y="1417296"/>
                  <a:pt x="181406" y="1397679"/>
                </a:cubicBezTo>
                <a:cubicBezTo>
                  <a:pt x="161712" y="1383612"/>
                  <a:pt x="76756" y="1348747"/>
                  <a:pt x="57581" y="1340529"/>
                </a:cubicBezTo>
                <a:cubicBezTo>
                  <a:pt x="48056" y="1331004"/>
                  <a:pt x="36478" y="1323162"/>
                  <a:pt x="29006" y="1311954"/>
                </a:cubicBezTo>
                <a:cubicBezTo>
                  <a:pt x="23437" y="1303600"/>
                  <a:pt x="23971" y="1292359"/>
                  <a:pt x="19481" y="1283379"/>
                </a:cubicBezTo>
                <a:cubicBezTo>
                  <a:pt x="14361" y="1273140"/>
                  <a:pt x="6781" y="1264329"/>
                  <a:pt x="431" y="1254804"/>
                </a:cubicBezTo>
                <a:cubicBezTo>
                  <a:pt x="23621" y="1185235"/>
                  <a:pt x="0" y="1202524"/>
                  <a:pt x="57581" y="1188129"/>
                </a:cubicBezTo>
                <a:cubicBezTo>
                  <a:pt x="104879" y="1117183"/>
                  <a:pt x="44090" y="1204318"/>
                  <a:pt x="105206" y="1130979"/>
                </a:cubicBezTo>
                <a:cubicBezTo>
                  <a:pt x="112535" y="1122185"/>
                  <a:pt x="115641" y="1109942"/>
                  <a:pt x="124256" y="1102404"/>
                </a:cubicBezTo>
                <a:cubicBezTo>
                  <a:pt x="141486" y="1087327"/>
                  <a:pt x="163090" y="1078041"/>
                  <a:pt x="181406" y="1064304"/>
                </a:cubicBezTo>
                <a:lnTo>
                  <a:pt x="219506" y="1035729"/>
                </a:lnTo>
                <a:cubicBezTo>
                  <a:pt x="236439" y="1001862"/>
                  <a:pt x="238738" y="1001756"/>
                  <a:pt x="248081" y="969054"/>
                </a:cubicBezTo>
                <a:cubicBezTo>
                  <a:pt x="251677" y="956467"/>
                  <a:pt x="254863" y="943754"/>
                  <a:pt x="257606" y="930954"/>
                </a:cubicBezTo>
                <a:cubicBezTo>
                  <a:pt x="264390" y="899294"/>
                  <a:pt x="266417" y="866421"/>
                  <a:pt x="276656" y="835704"/>
                </a:cubicBezTo>
                <a:lnTo>
                  <a:pt x="286181" y="807129"/>
                </a:lnTo>
                <a:cubicBezTo>
                  <a:pt x="289356" y="730929"/>
                  <a:pt x="298529" y="654743"/>
                  <a:pt x="295706" y="578529"/>
                </a:cubicBezTo>
                <a:cubicBezTo>
                  <a:pt x="295282" y="567089"/>
                  <a:pt x="276656" y="561402"/>
                  <a:pt x="276656" y="549954"/>
                </a:cubicBezTo>
                <a:cubicBezTo>
                  <a:pt x="276656" y="518180"/>
                  <a:pt x="292173" y="433731"/>
                  <a:pt x="305231" y="388029"/>
                </a:cubicBezTo>
                <a:cubicBezTo>
                  <a:pt x="307989" y="378375"/>
                  <a:pt x="311998" y="369108"/>
                  <a:pt x="314756" y="359454"/>
                </a:cubicBezTo>
                <a:cubicBezTo>
                  <a:pt x="318352" y="346867"/>
                  <a:pt x="320519" y="333893"/>
                  <a:pt x="324281" y="321354"/>
                </a:cubicBezTo>
                <a:cubicBezTo>
                  <a:pt x="330051" y="302120"/>
                  <a:pt x="338975" y="283806"/>
                  <a:pt x="343331" y="264204"/>
                </a:cubicBezTo>
                <a:cubicBezTo>
                  <a:pt x="349681" y="235629"/>
                  <a:pt x="355281" y="206877"/>
                  <a:pt x="362381" y="178479"/>
                </a:cubicBezTo>
                <a:cubicBezTo>
                  <a:pt x="364816" y="168739"/>
                  <a:pt x="365478" y="157617"/>
                  <a:pt x="371906" y="149904"/>
                </a:cubicBezTo>
                <a:cubicBezTo>
                  <a:pt x="382069" y="137708"/>
                  <a:pt x="398781" y="132554"/>
                  <a:pt x="410006" y="121329"/>
                </a:cubicBezTo>
                <a:cubicBezTo>
                  <a:pt x="418101" y="113234"/>
                  <a:pt x="418534" y="97263"/>
                  <a:pt x="429056" y="92754"/>
                </a:cubicBezTo>
                <a:cubicBezTo>
                  <a:pt x="465153" y="77284"/>
                  <a:pt x="505594" y="74968"/>
                  <a:pt x="543356" y="64179"/>
                </a:cubicBezTo>
                <a:lnTo>
                  <a:pt x="610031" y="45129"/>
                </a:lnTo>
                <a:cubicBezTo>
                  <a:pt x="1133134" y="72661"/>
                  <a:pt x="497174" y="50324"/>
                  <a:pt x="933881" y="35604"/>
                </a:cubicBezTo>
                <a:cubicBezTo>
                  <a:pt x="1168719" y="27688"/>
                  <a:pt x="1403781" y="29254"/>
                  <a:pt x="1638731" y="26079"/>
                </a:cubicBezTo>
                <a:cubicBezTo>
                  <a:pt x="1743046" y="0"/>
                  <a:pt x="1579110" y="35604"/>
                  <a:pt x="1791131" y="35604"/>
                </a:cubicBezTo>
                <a:lnTo>
                  <a:pt x="1914956" y="3560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Freeform 7"/>
          <p:cNvSpPr/>
          <p:nvPr/>
        </p:nvSpPr>
        <p:spPr>
          <a:xfrm>
            <a:off x="638904" y="723900"/>
            <a:ext cx="6942996" cy="1312951"/>
          </a:xfrm>
          <a:custGeom>
            <a:avLst/>
            <a:gdLst>
              <a:gd name="connsiteX0" fmla="*/ 2513871 w 6942996"/>
              <a:gd name="connsiteY0" fmla="*/ 1085850 h 1312951"/>
              <a:gd name="connsiteX1" fmla="*/ 2571021 w 6942996"/>
              <a:gd name="connsiteY1" fmla="*/ 1114425 h 1312951"/>
              <a:gd name="connsiteX2" fmla="*/ 2685321 w 6942996"/>
              <a:gd name="connsiteY2" fmla="*/ 1181100 h 1312951"/>
              <a:gd name="connsiteX3" fmla="*/ 2723421 w 6942996"/>
              <a:gd name="connsiteY3" fmla="*/ 1190625 h 1312951"/>
              <a:gd name="connsiteX4" fmla="*/ 2837721 w 6942996"/>
              <a:gd name="connsiteY4" fmla="*/ 1209675 h 1312951"/>
              <a:gd name="connsiteX5" fmla="*/ 2894871 w 6942996"/>
              <a:gd name="connsiteY5" fmla="*/ 1200150 h 1312951"/>
              <a:gd name="connsiteX6" fmla="*/ 3190146 w 6942996"/>
              <a:gd name="connsiteY6" fmla="*/ 1181100 h 1312951"/>
              <a:gd name="connsiteX7" fmla="*/ 3428271 w 6942996"/>
              <a:gd name="connsiteY7" fmla="*/ 1190625 h 1312951"/>
              <a:gd name="connsiteX8" fmla="*/ 3818796 w 6942996"/>
              <a:gd name="connsiteY8" fmla="*/ 1200150 h 1312951"/>
              <a:gd name="connsiteX9" fmla="*/ 4104546 w 6942996"/>
              <a:gd name="connsiteY9" fmla="*/ 1209675 h 1312951"/>
              <a:gd name="connsiteX10" fmla="*/ 4152171 w 6942996"/>
              <a:gd name="connsiteY10" fmla="*/ 1228725 h 1312951"/>
              <a:gd name="connsiteX11" fmla="*/ 4780821 w 6942996"/>
              <a:gd name="connsiteY11" fmla="*/ 1247775 h 1312951"/>
              <a:gd name="connsiteX12" fmla="*/ 5228496 w 6942996"/>
              <a:gd name="connsiteY12" fmla="*/ 1228725 h 1312951"/>
              <a:gd name="connsiteX13" fmla="*/ 6276246 w 6942996"/>
              <a:gd name="connsiteY13" fmla="*/ 1219200 h 1312951"/>
              <a:gd name="connsiteX14" fmla="*/ 6323871 w 6942996"/>
              <a:gd name="connsiteY14" fmla="*/ 1200150 h 1312951"/>
              <a:gd name="connsiteX15" fmla="*/ 6400071 w 6942996"/>
              <a:gd name="connsiteY15" fmla="*/ 1181100 h 1312951"/>
              <a:gd name="connsiteX16" fmla="*/ 6476271 w 6942996"/>
              <a:gd name="connsiteY16" fmla="*/ 1143000 h 1312951"/>
              <a:gd name="connsiteX17" fmla="*/ 6504846 w 6942996"/>
              <a:gd name="connsiteY17" fmla="*/ 1133475 h 1312951"/>
              <a:gd name="connsiteX18" fmla="*/ 6542946 w 6942996"/>
              <a:gd name="connsiteY18" fmla="*/ 1114425 h 1312951"/>
              <a:gd name="connsiteX19" fmla="*/ 6581046 w 6942996"/>
              <a:gd name="connsiteY19" fmla="*/ 1104900 h 1312951"/>
              <a:gd name="connsiteX20" fmla="*/ 6685821 w 6942996"/>
              <a:gd name="connsiteY20" fmla="*/ 1085850 h 1312951"/>
              <a:gd name="connsiteX21" fmla="*/ 6742971 w 6942996"/>
              <a:gd name="connsiteY21" fmla="*/ 1057275 h 1312951"/>
              <a:gd name="connsiteX22" fmla="*/ 6771546 w 6942996"/>
              <a:gd name="connsiteY22" fmla="*/ 1047750 h 1312951"/>
              <a:gd name="connsiteX23" fmla="*/ 6809646 w 6942996"/>
              <a:gd name="connsiteY23" fmla="*/ 990600 h 1312951"/>
              <a:gd name="connsiteX24" fmla="*/ 6819171 w 6942996"/>
              <a:gd name="connsiteY24" fmla="*/ 962025 h 1312951"/>
              <a:gd name="connsiteX25" fmla="*/ 6847746 w 6942996"/>
              <a:gd name="connsiteY25" fmla="*/ 942975 h 1312951"/>
              <a:gd name="connsiteX26" fmla="*/ 6885846 w 6942996"/>
              <a:gd name="connsiteY26" fmla="*/ 895350 h 1312951"/>
              <a:gd name="connsiteX27" fmla="*/ 6933471 w 6942996"/>
              <a:gd name="connsiteY27" fmla="*/ 781050 h 1312951"/>
              <a:gd name="connsiteX28" fmla="*/ 6942996 w 6942996"/>
              <a:gd name="connsiteY28" fmla="*/ 733425 h 1312951"/>
              <a:gd name="connsiteX29" fmla="*/ 6885846 w 6942996"/>
              <a:gd name="connsiteY29" fmla="*/ 657225 h 1312951"/>
              <a:gd name="connsiteX30" fmla="*/ 6723921 w 6942996"/>
              <a:gd name="connsiteY30" fmla="*/ 561975 h 1312951"/>
              <a:gd name="connsiteX31" fmla="*/ 6619146 w 6942996"/>
              <a:gd name="connsiteY31" fmla="*/ 485775 h 1312951"/>
              <a:gd name="connsiteX32" fmla="*/ 6581046 w 6942996"/>
              <a:gd name="connsiteY32" fmla="*/ 447675 h 1312951"/>
              <a:gd name="connsiteX33" fmla="*/ 6552471 w 6942996"/>
              <a:gd name="connsiteY33" fmla="*/ 438150 h 1312951"/>
              <a:gd name="connsiteX34" fmla="*/ 6438171 w 6942996"/>
              <a:gd name="connsiteY34" fmla="*/ 352425 h 1312951"/>
              <a:gd name="connsiteX35" fmla="*/ 6323871 w 6942996"/>
              <a:gd name="connsiteY35" fmla="*/ 285750 h 1312951"/>
              <a:gd name="connsiteX36" fmla="*/ 6295296 w 6942996"/>
              <a:gd name="connsiteY36" fmla="*/ 276225 h 1312951"/>
              <a:gd name="connsiteX37" fmla="*/ 6238146 w 6942996"/>
              <a:gd name="connsiteY37" fmla="*/ 247650 h 1312951"/>
              <a:gd name="connsiteX38" fmla="*/ 6171471 w 6942996"/>
              <a:gd name="connsiteY38" fmla="*/ 238125 h 1312951"/>
              <a:gd name="connsiteX39" fmla="*/ 6123846 w 6942996"/>
              <a:gd name="connsiteY39" fmla="*/ 209550 h 1312951"/>
              <a:gd name="connsiteX40" fmla="*/ 6019071 w 6942996"/>
              <a:gd name="connsiteY40" fmla="*/ 200025 h 1312951"/>
              <a:gd name="connsiteX41" fmla="*/ 5933346 w 6942996"/>
              <a:gd name="connsiteY41" fmla="*/ 180975 h 1312951"/>
              <a:gd name="connsiteX42" fmla="*/ 5790471 w 6942996"/>
              <a:gd name="connsiteY42" fmla="*/ 190500 h 1312951"/>
              <a:gd name="connsiteX43" fmla="*/ 5704746 w 6942996"/>
              <a:gd name="connsiteY43" fmla="*/ 209550 h 1312951"/>
              <a:gd name="connsiteX44" fmla="*/ 5504721 w 6942996"/>
              <a:gd name="connsiteY44" fmla="*/ 219075 h 1312951"/>
              <a:gd name="connsiteX45" fmla="*/ 5352321 w 6942996"/>
              <a:gd name="connsiteY45" fmla="*/ 180975 h 1312951"/>
              <a:gd name="connsiteX46" fmla="*/ 5066571 w 6942996"/>
              <a:gd name="connsiteY46" fmla="*/ 161925 h 1312951"/>
              <a:gd name="connsiteX47" fmla="*/ 4876071 w 6942996"/>
              <a:gd name="connsiteY47" fmla="*/ 171450 h 1312951"/>
              <a:gd name="connsiteX48" fmla="*/ 4837971 w 6942996"/>
              <a:gd name="connsiteY48" fmla="*/ 180975 h 1312951"/>
              <a:gd name="connsiteX49" fmla="*/ 4771296 w 6942996"/>
              <a:gd name="connsiteY49" fmla="*/ 190500 h 1312951"/>
              <a:gd name="connsiteX50" fmla="*/ 4733196 w 6942996"/>
              <a:gd name="connsiteY50" fmla="*/ 200025 h 1312951"/>
              <a:gd name="connsiteX51" fmla="*/ 4437921 w 6942996"/>
              <a:gd name="connsiteY51" fmla="*/ 209550 h 1312951"/>
              <a:gd name="connsiteX52" fmla="*/ 3666396 w 6942996"/>
              <a:gd name="connsiteY52" fmla="*/ 180975 h 1312951"/>
              <a:gd name="connsiteX53" fmla="*/ 3304446 w 6942996"/>
              <a:gd name="connsiteY53" fmla="*/ 161925 h 1312951"/>
              <a:gd name="connsiteX54" fmla="*/ 3256821 w 6942996"/>
              <a:gd name="connsiteY54" fmla="*/ 142875 h 1312951"/>
              <a:gd name="connsiteX55" fmla="*/ 2799621 w 6942996"/>
              <a:gd name="connsiteY55" fmla="*/ 123825 h 1312951"/>
              <a:gd name="connsiteX56" fmla="*/ 2694846 w 6942996"/>
              <a:gd name="connsiteY56" fmla="*/ 85725 h 1312951"/>
              <a:gd name="connsiteX57" fmla="*/ 2599596 w 6942996"/>
              <a:gd name="connsiteY57" fmla="*/ 38100 h 1312951"/>
              <a:gd name="connsiteX58" fmla="*/ 2485296 w 6942996"/>
              <a:gd name="connsiteY58" fmla="*/ 19050 h 1312951"/>
              <a:gd name="connsiteX59" fmla="*/ 1389921 w 6942996"/>
              <a:gd name="connsiteY59" fmla="*/ 0 h 1312951"/>
              <a:gd name="connsiteX60" fmla="*/ 1170846 w 6942996"/>
              <a:gd name="connsiteY60" fmla="*/ 19050 h 1312951"/>
              <a:gd name="connsiteX61" fmla="*/ 685071 w 6942996"/>
              <a:gd name="connsiteY61" fmla="*/ 57150 h 1312951"/>
              <a:gd name="connsiteX62" fmla="*/ 465996 w 6942996"/>
              <a:gd name="connsiteY62" fmla="*/ 76200 h 1312951"/>
              <a:gd name="connsiteX63" fmla="*/ 389796 w 6942996"/>
              <a:gd name="connsiteY63" fmla="*/ 57150 h 1312951"/>
              <a:gd name="connsiteX64" fmla="*/ 237396 w 6942996"/>
              <a:gd name="connsiteY64" fmla="*/ 104775 h 1312951"/>
              <a:gd name="connsiteX65" fmla="*/ 94521 w 6942996"/>
              <a:gd name="connsiteY65" fmla="*/ 123825 h 1312951"/>
              <a:gd name="connsiteX66" fmla="*/ 46896 w 6942996"/>
              <a:gd name="connsiteY66" fmla="*/ 142875 h 1312951"/>
              <a:gd name="connsiteX67" fmla="*/ 8796 w 6942996"/>
              <a:gd name="connsiteY67" fmla="*/ 152400 h 1312951"/>
              <a:gd name="connsiteX68" fmla="*/ 18321 w 6942996"/>
              <a:gd name="connsiteY68" fmla="*/ 295275 h 1312951"/>
              <a:gd name="connsiteX69" fmla="*/ 37371 w 6942996"/>
              <a:gd name="connsiteY69" fmla="*/ 333375 h 1312951"/>
              <a:gd name="connsiteX70" fmla="*/ 56421 w 6942996"/>
              <a:gd name="connsiteY70" fmla="*/ 409575 h 1312951"/>
              <a:gd name="connsiteX71" fmla="*/ 113571 w 6942996"/>
              <a:gd name="connsiteY71" fmla="*/ 600075 h 1312951"/>
              <a:gd name="connsiteX72" fmla="*/ 151671 w 6942996"/>
              <a:gd name="connsiteY72" fmla="*/ 647700 h 1312951"/>
              <a:gd name="connsiteX73" fmla="*/ 208821 w 6942996"/>
              <a:gd name="connsiteY73" fmla="*/ 685800 h 1312951"/>
              <a:gd name="connsiteX74" fmla="*/ 246921 w 6942996"/>
              <a:gd name="connsiteY74" fmla="*/ 742950 h 1312951"/>
              <a:gd name="connsiteX75" fmla="*/ 294546 w 6942996"/>
              <a:gd name="connsiteY75" fmla="*/ 800100 h 1312951"/>
              <a:gd name="connsiteX76" fmla="*/ 323121 w 6942996"/>
              <a:gd name="connsiteY76" fmla="*/ 809625 h 1312951"/>
              <a:gd name="connsiteX77" fmla="*/ 456471 w 6942996"/>
              <a:gd name="connsiteY77" fmla="*/ 895350 h 1312951"/>
              <a:gd name="connsiteX78" fmla="*/ 580296 w 6942996"/>
              <a:gd name="connsiteY78" fmla="*/ 962025 h 1312951"/>
              <a:gd name="connsiteX79" fmla="*/ 799371 w 6942996"/>
              <a:gd name="connsiteY79" fmla="*/ 1047750 h 1312951"/>
              <a:gd name="connsiteX80" fmla="*/ 856521 w 6942996"/>
              <a:gd name="connsiteY80" fmla="*/ 1057275 h 1312951"/>
              <a:gd name="connsiteX81" fmla="*/ 1285146 w 6942996"/>
              <a:gd name="connsiteY81" fmla="*/ 1085850 h 1312951"/>
              <a:gd name="connsiteX82" fmla="*/ 1532796 w 6942996"/>
              <a:gd name="connsiteY82" fmla="*/ 1152525 h 1312951"/>
              <a:gd name="connsiteX83" fmla="*/ 2085246 w 6942996"/>
              <a:gd name="connsiteY83" fmla="*/ 1114425 h 1312951"/>
              <a:gd name="connsiteX84" fmla="*/ 2113821 w 6942996"/>
              <a:gd name="connsiteY84" fmla="*/ 1095375 h 1312951"/>
              <a:gd name="connsiteX85" fmla="*/ 2294796 w 6942996"/>
              <a:gd name="connsiteY85" fmla="*/ 1114425 h 1312951"/>
              <a:gd name="connsiteX86" fmla="*/ 2332896 w 6942996"/>
              <a:gd name="connsiteY86" fmla="*/ 1123950 h 1312951"/>
              <a:gd name="connsiteX87" fmla="*/ 2361471 w 6942996"/>
              <a:gd name="connsiteY87" fmla="*/ 1133475 h 1312951"/>
              <a:gd name="connsiteX88" fmla="*/ 2409096 w 6942996"/>
              <a:gd name="connsiteY88" fmla="*/ 1143000 h 1312951"/>
              <a:gd name="connsiteX89" fmla="*/ 2437671 w 6942996"/>
              <a:gd name="connsiteY89" fmla="*/ 1152525 h 1312951"/>
              <a:gd name="connsiteX90" fmla="*/ 2475771 w 6942996"/>
              <a:gd name="connsiteY90" fmla="*/ 1171575 h 1312951"/>
              <a:gd name="connsiteX91" fmla="*/ 2571021 w 6942996"/>
              <a:gd name="connsiteY91" fmla="*/ 1181100 h 1312951"/>
              <a:gd name="connsiteX92" fmla="*/ 2656746 w 6942996"/>
              <a:gd name="connsiteY92" fmla="*/ 1200150 h 1312951"/>
              <a:gd name="connsiteX93" fmla="*/ 2685321 w 6942996"/>
              <a:gd name="connsiteY93" fmla="*/ 1209675 h 1312951"/>
              <a:gd name="connsiteX94" fmla="*/ 2751996 w 6942996"/>
              <a:gd name="connsiteY94" fmla="*/ 1209675 h 1312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942996" h="1312951">
                <a:moveTo>
                  <a:pt x="2513871" y="1085850"/>
                </a:moveTo>
                <a:cubicBezTo>
                  <a:pt x="2532921" y="1095375"/>
                  <a:pt x="2552403" y="1104082"/>
                  <a:pt x="2571021" y="1114425"/>
                </a:cubicBezTo>
                <a:cubicBezTo>
                  <a:pt x="2609579" y="1135846"/>
                  <a:pt x="2645869" y="1161374"/>
                  <a:pt x="2685321" y="1181100"/>
                </a:cubicBezTo>
                <a:cubicBezTo>
                  <a:pt x="2697030" y="1186954"/>
                  <a:pt x="2710834" y="1187029"/>
                  <a:pt x="2723421" y="1190625"/>
                </a:cubicBezTo>
                <a:cubicBezTo>
                  <a:pt x="2794503" y="1210934"/>
                  <a:pt x="2698400" y="1194195"/>
                  <a:pt x="2837721" y="1209675"/>
                </a:cubicBezTo>
                <a:cubicBezTo>
                  <a:pt x="2900244" y="1167993"/>
                  <a:pt x="2832988" y="1201970"/>
                  <a:pt x="2894871" y="1200150"/>
                </a:cubicBezTo>
                <a:cubicBezTo>
                  <a:pt x="2993458" y="1197250"/>
                  <a:pt x="3091721" y="1187450"/>
                  <a:pt x="3190146" y="1181100"/>
                </a:cubicBezTo>
                <a:lnTo>
                  <a:pt x="3428271" y="1190625"/>
                </a:lnTo>
                <a:lnTo>
                  <a:pt x="3818796" y="1200150"/>
                </a:lnTo>
                <a:lnTo>
                  <a:pt x="4104546" y="1209675"/>
                </a:lnTo>
                <a:cubicBezTo>
                  <a:pt x="4120421" y="1216025"/>
                  <a:pt x="4135867" y="1223576"/>
                  <a:pt x="4152171" y="1228725"/>
                </a:cubicBezTo>
                <a:cubicBezTo>
                  <a:pt x="4418887" y="1312951"/>
                  <a:pt x="4330462" y="1265971"/>
                  <a:pt x="4780821" y="1247775"/>
                </a:cubicBezTo>
                <a:lnTo>
                  <a:pt x="5228496" y="1228725"/>
                </a:lnTo>
                <a:cubicBezTo>
                  <a:pt x="5626773" y="1268553"/>
                  <a:pt x="5420835" y="1251787"/>
                  <a:pt x="6276246" y="1219200"/>
                </a:cubicBezTo>
                <a:cubicBezTo>
                  <a:pt x="6293332" y="1218549"/>
                  <a:pt x="6307529" y="1205178"/>
                  <a:pt x="6323871" y="1200150"/>
                </a:cubicBezTo>
                <a:cubicBezTo>
                  <a:pt x="6348895" y="1192450"/>
                  <a:pt x="6375556" y="1190293"/>
                  <a:pt x="6400071" y="1181100"/>
                </a:cubicBezTo>
                <a:cubicBezTo>
                  <a:pt x="6426661" y="1171129"/>
                  <a:pt x="6449330" y="1151980"/>
                  <a:pt x="6476271" y="1143000"/>
                </a:cubicBezTo>
                <a:cubicBezTo>
                  <a:pt x="6485796" y="1139825"/>
                  <a:pt x="6495618" y="1137430"/>
                  <a:pt x="6504846" y="1133475"/>
                </a:cubicBezTo>
                <a:cubicBezTo>
                  <a:pt x="6517897" y="1127882"/>
                  <a:pt x="6529651" y="1119411"/>
                  <a:pt x="6542946" y="1114425"/>
                </a:cubicBezTo>
                <a:cubicBezTo>
                  <a:pt x="6555203" y="1109828"/>
                  <a:pt x="6568209" y="1107467"/>
                  <a:pt x="6581046" y="1104900"/>
                </a:cubicBezTo>
                <a:cubicBezTo>
                  <a:pt x="6615854" y="1097938"/>
                  <a:pt x="6651111" y="1093288"/>
                  <a:pt x="6685821" y="1085850"/>
                </a:cubicBezTo>
                <a:cubicBezTo>
                  <a:pt x="6727718" y="1076872"/>
                  <a:pt x="6703235" y="1077143"/>
                  <a:pt x="6742971" y="1057275"/>
                </a:cubicBezTo>
                <a:cubicBezTo>
                  <a:pt x="6751951" y="1052785"/>
                  <a:pt x="6762021" y="1050925"/>
                  <a:pt x="6771546" y="1047750"/>
                </a:cubicBezTo>
                <a:cubicBezTo>
                  <a:pt x="6793421" y="960250"/>
                  <a:pt x="6761807" y="1050399"/>
                  <a:pt x="6809646" y="990600"/>
                </a:cubicBezTo>
                <a:cubicBezTo>
                  <a:pt x="6815918" y="982760"/>
                  <a:pt x="6812899" y="969865"/>
                  <a:pt x="6819171" y="962025"/>
                </a:cubicBezTo>
                <a:cubicBezTo>
                  <a:pt x="6826322" y="953086"/>
                  <a:pt x="6839651" y="951070"/>
                  <a:pt x="6847746" y="942975"/>
                </a:cubicBezTo>
                <a:cubicBezTo>
                  <a:pt x="6862121" y="928600"/>
                  <a:pt x="6875760" y="913001"/>
                  <a:pt x="6885846" y="895350"/>
                </a:cubicBezTo>
                <a:cubicBezTo>
                  <a:pt x="6891778" y="884968"/>
                  <a:pt x="6925695" y="812153"/>
                  <a:pt x="6933471" y="781050"/>
                </a:cubicBezTo>
                <a:cubicBezTo>
                  <a:pt x="6937398" y="765344"/>
                  <a:pt x="6939821" y="749300"/>
                  <a:pt x="6942996" y="733425"/>
                </a:cubicBezTo>
                <a:cubicBezTo>
                  <a:pt x="6929049" y="712505"/>
                  <a:pt x="6902007" y="670154"/>
                  <a:pt x="6885846" y="657225"/>
                </a:cubicBezTo>
                <a:cubicBezTo>
                  <a:pt x="6718423" y="523287"/>
                  <a:pt x="6841085" y="637787"/>
                  <a:pt x="6723921" y="561975"/>
                </a:cubicBezTo>
                <a:cubicBezTo>
                  <a:pt x="6687664" y="538515"/>
                  <a:pt x="6649682" y="516311"/>
                  <a:pt x="6619146" y="485775"/>
                </a:cubicBezTo>
                <a:cubicBezTo>
                  <a:pt x="6606446" y="473075"/>
                  <a:pt x="6595661" y="458114"/>
                  <a:pt x="6581046" y="447675"/>
                </a:cubicBezTo>
                <a:cubicBezTo>
                  <a:pt x="6572876" y="441839"/>
                  <a:pt x="6561996" y="441325"/>
                  <a:pt x="6552471" y="438150"/>
                </a:cubicBezTo>
                <a:cubicBezTo>
                  <a:pt x="6486338" y="372017"/>
                  <a:pt x="6541030" y="420998"/>
                  <a:pt x="6438171" y="352425"/>
                </a:cubicBezTo>
                <a:cubicBezTo>
                  <a:pt x="6384161" y="316419"/>
                  <a:pt x="6382092" y="311626"/>
                  <a:pt x="6323871" y="285750"/>
                </a:cubicBezTo>
                <a:cubicBezTo>
                  <a:pt x="6314696" y="281672"/>
                  <a:pt x="6304471" y="280303"/>
                  <a:pt x="6295296" y="276225"/>
                </a:cubicBezTo>
                <a:cubicBezTo>
                  <a:pt x="6275833" y="267575"/>
                  <a:pt x="6258503" y="253914"/>
                  <a:pt x="6238146" y="247650"/>
                </a:cubicBezTo>
                <a:cubicBezTo>
                  <a:pt x="6216688" y="241048"/>
                  <a:pt x="6193696" y="241300"/>
                  <a:pt x="6171471" y="238125"/>
                </a:cubicBezTo>
                <a:cubicBezTo>
                  <a:pt x="6155596" y="228600"/>
                  <a:pt x="6141807" y="214040"/>
                  <a:pt x="6123846" y="209550"/>
                </a:cubicBezTo>
                <a:cubicBezTo>
                  <a:pt x="6089824" y="201045"/>
                  <a:pt x="6053752" y="205227"/>
                  <a:pt x="6019071" y="200025"/>
                </a:cubicBezTo>
                <a:cubicBezTo>
                  <a:pt x="5990123" y="195683"/>
                  <a:pt x="5961921" y="187325"/>
                  <a:pt x="5933346" y="180975"/>
                </a:cubicBezTo>
                <a:cubicBezTo>
                  <a:pt x="5885721" y="184150"/>
                  <a:pt x="5837939" y="185503"/>
                  <a:pt x="5790471" y="190500"/>
                </a:cubicBezTo>
                <a:cubicBezTo>
                  <a:pt x="5674191" y="202740"/>
                  <a:pt x="5842469" y="198956"/>
                  <a:pt x="5704746" y="209550"/>
                </a:cubicBezTo>
                <a:cubicBezTo>
                  <a:pt x="5638192" y="214670"/>
                  <a:pt x="5571396" y="215900"/>
                  <a:pt x="5504721" y="219075"/>
                </a:cubicBezTo>
                <a:cubicBezTo>
                  <a:pt x="5465766" y="207945"/>
                  <a:pt x="5389861" y="184825"/>
                  <a:pt x="5352321" y="180975"/>
                </a:cubicBezTo>
                <a:cubicBezTo>
                  <a:pt x="5257358" y="171235"/>
                  <a:pt x="5161821" y="168275"/>
                  <a:pt x="5066571" y="161925"/>
                </a:cubicBezTo>
                <a:cubicBezTo>
                  <a:pt x="5003071" y="165100"/>
                  <a:pt x="4939431" y="166170"/>
                  <a:pt x="4876071" y="171450"/>
                </a:cubicBezTo>
                <a:cubicBezTo>
                  <a:pt x="4863025" y="172537"/>
                  <a:pt x="4850851" y="178633"/>
                  <a:pt x="4837971" y="180975"/>
                </a:cubicBezTo>
                <a:cubicBezTo>
                  <a:pt x="4815882" y="184991"/>
                  <a:pt x="4793385" y="186484"/>
                  <a:pt x="4771296" y="190500"/>
                </a:cubicBezTo>
                <a:cubicBezTo>
                  <a:pt x="4758416" y="192842"/>
                  <a:pt x="4746266" y="199278"/>
                  <a:pt x="4733196" y="200025"/>
                </a:cubicBezTo>
                <a:cubicBezTo>
                  <a:pt x="4634880" y="205643"/>
                  <a:pt x="4536346" y="206375"/>
                  <a:pt x="4437921" y="209550"/>
                </a:cubicBezTo>
                <a:lnTo>
                  <a:pt x="3666396" y="180975"/>
                </a:lnTo>
                <a:cubicBezTo>
                  <a:pt x="3545686" y="175903"/>
                  <a:pt x="3424744" y="173115"/>
                  <a:pt x="3304446" y="161925"/>
                </a:cubicBezTo>
                <a:cubicBezTo>
                  <a:pt x="3287422" y="160341"/>
                  <a:pt x="3273870" y="144162"/>
                  <a:pt x="3256821" y="142875"/>
                </a:cubicBezTo>
                <a:cubicBezTo>
                  <a:pt x="3104721" y="131396"/>
                  <a:pt x="2952021" y="130175"/>
                  <a:pt x="2799621" y="123825"/>
                </a:cubicBezTo>
                <a:cubicBezTo>
                  <a:pt x="2762025" y="114426"/>
                  <a:pt x="2728335" y="106656"/>
                  <a:pt x="2694846" y="85725"/>
                </a:cubicBezTo>
                <a:cubicBezTo>
                  <a:pt x="2639620" y="51209"/>
                  <a:pt x="2673149" y="54445"/>
                  <a:pt x="2599596" y="38100"/>
                </a:cubicBezTo>
                <a:cubicBezTo>
                  <a:pt x="2561890" y="29721"/>
                  <a:pt x="2523902" y="20266"/>
                  <a:pt x="2485296" y="19050"/>
                </a:cubicBezTo>
                <a:cubicBezTo>
                  <a:pt x="2120297" y="7554"/>
                  <a:pt x="1755046" y="6350"/>
                  <a:pt x="1389921" y="0"/>
                </a:cubicBezTo>
                <a:cubicBezTo>
                  <a:pt x="1265055" y="20811"/>
                  <a:pt x="1392318" y="1680"/>
                  <a:pt x="1170846" y="19050"/>
                </a:cubicBezTo>
                <a:cubicBezTo>
                  <a:pt x="604282" y="63486"/>
                  <a:pt x="1049403" y="35719"/>
                  <a:pt x="685071" y="57150"/>
                </a:cubicBezTo>
                <a:cubicBezTo>
                  <a:pt x="605538" y="70405"/>
                  <a:pt x="560552" y="79982"/>
                  <a:pt x="465996" y="76200"/>
                </a:cubicBezTo>
                <a:cubicBezTo>
                  <a:pt x="439835" y="75154"/>
                  <a:pt x="415196" y="63500"/>
                  <a:pt x="389796" y="57150"/>
                </a:cubicBezTo>
                <a:cubicBezTo>
                  <a:pt x="245718" y="75160"/>
                  <a:pt x="380534" y="49722"/>
                  <a:pt x="237396" y="104775"/>
                </a:cubicBezTo>
                <a:cubicBezTo>
                  <a:pt x="209670" y="115439"/>
                  <a:pt x="104993" y="122778"/>
                  <a:pt x="94521" y="123825"/>
                </a:cubicBezTo>
                <a:cubicBezTo>
                  <a:pt x="78646" y="130175"/>
                  <a:pt x="63116" y="137468"/>
                  <a:pt x="46896" y="142875"/>
                </a:cubicBezTo>
                <a:cubicBezTo>
                  <a:pt x="34477" y="147015"/>
                  <a:pt x="11208" y="139533"/>
                  <a:pt x="8796" y="152400"/>
                </a:cubicBezTo>
                <a:cubicBezTo>
                  <a:pt x="0" y="199313"/>
                  <a:pt x="10877" y="248128"/>
                  <a:pt x="18321" y="295275"/>
                </a:cubicBezTo>
                <a:cubicBezTo>
                  <a:pt x="20536" y="309300"/>
                  <a:pt x="32881" y="319905"/>
                  <a:pt x="37371" y="333375"/>
                </a:cubicBezTo>
                <a:cubicBezTo>
                  <a:pt x="45650" y="358213"/>
                  <a:pt x="51654" y="383831"/>
                  <a:pt x="56421" y="409575"/>
                </a:cubicBezTo>
                <a:cubicBezTo>
                  <a:pt x="92114" y="602318"/>
                  <a:pt x="26145" y="570933"/>
                  <a:pt x="113571" y="600075"/>
                </a:cubicBezTo>
                <a:cubicBezTo>
                  <a:pt x="126271" y="615950"/>
                  <a:pt x="136560" y="634100"/>
                  <a:pt x="151671" y="647700"/>
                </a:cubicBezTo>
                <a:cubicBezTo>
                  <a:pt x="168689" y="663016"/>
                  <a:pt x="208821" y="685800"/>
                  <a:pt x="208821" y="685800"/>
                </a:cubicBezTo>
                <a:lnTo>
                  <a:pt x="246921" y="742950"/>
                </a:lnTo>
                <a:cubicBezTo>
                  <a:pt x="260978" y="764035"/>
                  <a:pt x="272544" y="785432"/>
                  <a:pt x="294546" y="800100"/>
                </a:cubicBezTo>
                <a:cubicBezTo>
                  <a:pt x="302900" y="805669"/>
                  <a:pt x="313596" y="806450"/>
                  <a:pt x="323121" y="809625"/>
                </a:cubicBezTo>
                <a:cubicBezTo>
                  <a:pt x="501378" y="943318"/>
                  <a:pt x="313891" y="809802"/>
                  <a:pt x="456471" y="895350"/>
                </a:cubicBezTo>
                <a:cubicBezTo>
                  <a:pt x="571492" y="964362"/>
                  <a:pt x="501864" y="942417"/>
                  <a:pt x="580296" y="962025"/>
                </a:cubicBezTo>
                <a:cubicBezTo>
                  <a:pt x="652289" y="1010021"/>
                  <a:pt x="671878" y="1026501"/>
                  <a:pt x="799371" y="1047750"/>
                </a:cubicBezTo>
                <a:cubicBezTo>
                  <a:pt x="818421" y="1050925"/>
                  <a:pt x="837637" y="1053228"/>
                  <a:pt x="856521" y="1057275"/>
                </a:cubicBezTo>
                <a:cubicBezTo>
                  <a:pt x="1083007" y="1105808"/>
                  <a:pt x="743718" y="1071217"/>
                  <a:pt x="1285146" y="1085850"/>
                </a:cubicBezTo>
                <a:cubicBezTo>
                  <a:pt x="1367696" y="1108075"/>
                  <a:pt x="1449342" y="1171070"/>
                  <a:pt x="1532796" y="1152525"/>
                </a:cubicBezTo>
                <a:cubicBezTo>
                  <a:pt x="1770518" y="1099698"/>
                  <a:pt x="1589273" y="1134669"/>
                  <a:pt x="2085246" y="1114425"/>
                </a:cubicBezTo>
                <a:cubicBezTo>
                  <a:pt x="2094771" y="1108075"/>
                  <a:pt x="2102389" y="1095977"/>
                  <a:pt x="2113821" y="1095375"/>
                </a:cubicBezTo>
                <a:cubicBezTo>
                  <a:pt x="2275814" y="1086849"/>
                  <a:pt x="2218018" y="1092489"/>
                  <a:pt x="2294796" y="1114425"/>
                </a:cubicBezTo>
                <a:cubicBezTo>
                  <a:pt x="2307383" y="1118021"/>
                  <a:pt x="2320309" y="1120354"/>
                  <a:pt x="2332896" y="1123950"/>
                </a:cubicBezTo>
                <a:cubicBezTo>
                  <a:pt x="2342550" y="1126708"/>
                  <a:pt x="2351731" y="1131040"/>
                  <a:pt x="2361471" y="1133475"/>
                </a:cubicBezTo>
                <a:cubicBezTo>
                  <a:pt x="2377177" y="1137402"/>
                  <a:pt x="2393390" y="1139073"/>
                  <a:pt x="2409096" y="1143000"/>
                </a:cubicBezTo>
                <a:cubicBezTo>
                  <a:pt x="2418836" y="1145435"/>
                  <a:pt x="2428443" y="1148570"/>
                  <a:pt x="2437671" y="1152525"/>
                </a:cubicBezTo>
                <a:cubicBezTo>
                  <a:pt x="2450722" y="1158118"/>
                  <a:pt x="2461887" y="1168600"/>
                  <a:pt x="2475771" y="1171575"/>
                </a:cubicBezTo>
                <a:cubicBezTo>
                  <a:pt x="2506971" y="1178261"/>
                  <a:pt x="2539393" y="1176883"/>
                  <a:pt x="2571021" y="1181100"/>
                </a:cubicBezTo>
                <a:cubicBezTo>
                  <a:pt x="2589435" y="1183555"/>
                  <a:pt x="2636940" y="1194491"/>
                  <a:pt x="2656746" y="1200150"/>
                </a:cubicBezTo>
                <a:cubicBezTo>
                  <a:pt x="2666400" y="1202908"/>
                  <a:pt x="2675331" y="1208676"/>
                  <a:pt x="2685321" y="1209675"/>
                </a:cubicBezTo>
                <a:cubicBezTo>
                  <a:pt x="2707436" y="1211886"/>
                  <a:pt x="2729771" y="1209675"/>
                  <a:pt x="2751996" y="120967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897 -0.00139 C 0.29462 -0.01296 0.29341 -0.01828 0.29063 -0.02916 C 0.29098 -0.03796 0.29115 -0.04676 0.29167 -0.05555 C 0.29237 -0.06504 0.30469 -0.08264 0.30834 -0.09028 C 0.31233 -0.09861 0.31546 -0.11088 0.32397 -0.11389 C 0.3356 -0.11782 0.3514 -0.11852 0.36355 -0.11944 C 0.38126 -0.12315 0.39792 -0.13032 0.40313 -0.10278 C 0.40157 -0.08657 0.4007 -0.07616 0.3948 -0.0625 C 0.39185 -0.05578 0.38542 -0.04305 0.38542 -0.04305 C 0.36737 0.03704 0.3165 0.13588 0.25313 0.15695 C 0.22032 0.1507 0.20643 0.14028 0.18751 0.10417 C 0.18369 0.08866 0.18143 0.07477 0.18022 0.05834 C 0.18178 0.01204 0.17883 0.00741 0.18647 -0.02639 C 0.21355 -0.14537 0.29532 -0.2419 0.38751 -0.2625 C 0.41893 -0.25949 0.41702 -0.2662 0.42709 -0.23472 C 0.43265 -0.19398 0.42553 -0.15231 0.41459 -0.11389 C 0.39879 -0.0581 0.37969 0.0081 0.35938 0.06389 C 0.34758 0.0963 0.33143 0.14584 0.30209 0.15695 C 0.27344 0.14722 0.2599 0.13033 0.24688 0.09584 C 0.24567 0.08843 0.24376 0.08102 0.24272 0.07361 C 0.24167 0.06621 0.24063 0.05139 0.24063 0.05139 C 0.23994 0.02986 0.24358 -0.02778 0.2323 -0.05278 C 0.22952 -0.08495 0.22831 -0.08541 0.23334 -0.12639 C 0.23421 -0.1331 0.23855 -0.13819 0.24063 -0.14444 C 0.24601 -0.12639 0.2356 -0.09606 0.22917 -0.07916 C 0.22796 -0.07616 0.22431 -0.07708 0.22188 -0.07639 C 0.21841 -0.07546 0.21494 -0.07453 0.21147 -0.07361 C 0.18976 -0.05625 0.17553 -0.01504 0.16876 0.01667 C 0.16789 0.03681 0.16199 0.06551 0.17813 0.07639 C 0.1632 0.0831 0.15435 0.09236 0.14063 0.10139 C 0.09792 0.1294 0.05417 0.15741 0.00626 0.16366 C -0.00781 0.15556 -0.00798 0.15 8.33333E-6 0.125 C 0.00226 0.11806 0.00938 0.11621 0.01355 0.11111 C 0.02692 0.09468 0.04081 0.07824 0.05626 0.06528 C 0.06615 0.05695 0.07605 0.04838 0.08647 0.04167 C 0.18091 -0.01967 0.28733 -0.04815 0.39167 -0.05694 C 0.4099 -0.05416 0.42084 -0.0625 0.42397 -0.04166 C 0.41893 -0.02477 0.39827 -0.00023 0.38959 0.0125 C 0.3106 0.12755 0.33282 0.09537 0.24063 0.20417 C 0.22657 0.22084 0.20747 0.24398 0.18751 0.24699 C 0.18473 0.24537 0.18143 0.24468 0.17917 0.24167 C 0.17535 0.23658 0.17535 0.22361 0.17501 0.21783 C 0.17327 0.19144 0.17501 0.2088 0.17188 0.18334 C 0.17327 0.15834 0.17275 0.1331 0.17605 0.10834 C 0.1849 0.04028 0.21164 -0.02106 0.22709 -0.08611 C 0.22796 -0.08981 0.2231 -0.08032 0.22084 -0.07778 C 0.21876 -0.07523 0.2165 -0.07338 0.21459 -0.07083 C 0.15469 0.00903 0.18751 -0.03078 0.13126 0.03889 C 0.07935 0.10301 0.01494 0.20996 -0.06145 0.21528 C -0.06458 0.2132 -0.06822 0.2125 -0.07083 0.20949 C -0.0736 0.20672 -0.07013 0.19584 -0.06978 0.19445 C -0.0644 0.17523 -0.05347 0.15463 -0.04062 0.14283 C -0.03246 0.13565 -0.02395 0.12917 -0.01562 0.12222 C -0.00902 0.11667 -0.00242 0.11111 0.00417 0.10556 C 0.0566 0.06134 0.09792 0.01713 0.14688 -0.03611 C 0.16459 -0.05555 0.18108 -0.07708 0.20001 -0.09444 C 0.20452 -0.09861 0.21355 -0.10694 0.21355 -0.10694 C 0.21633 -0.10116 0.2139 -0.09768 0.21042 -0.09305 C 0.20035 -0.07963 0.18924 -0.06898 0.18022 -0.05416 C 0.17414 -0.04421 0.1698 -0.03217 0.16251 -0.02361 C 0.15626 -0.0162 0.14983 -0.00903 0.14376 -0.00139 C 0.12327 0.02454 0.11285 0.03843 0.09584 0.06111 C 0.08803 0.07153 0.07449 0.07662 0.06876 0.09028 C 0.06129 0.10834 0.05782 0.1294 0.05209 0.14861 C 0.04914 0.15834 0.04914 0.16783 0.04063 0.17084 C 0.04358 0.07361 0.06876 0.06736 0.13022 -0.00833 C 0.21355 -0.11088 0.26181 -0.1544 0.35105 -0.22222 C 0.38438 -0.24745 0.42848 -0.28472 0.46876 -0.29305 C 0.47188 -0.29259 0.47709 -0.2956 0.47813 -0.29166 C 0.47848 -0.29004 0.47119 -0.27916 0.46876 -0.27639 C 0.45591 -0.26157 0.44272 -0.24722 0.43022 -0.23194 C 0.42449 -0.22477 0.41928 -0.21666 0.41355 -0.20972 C 0.38837 -0.17916 0.36303 -0.1493 0.33751 -0.11944 C 0.3231 -0.10254 0.27275 -0.04398 0.25417 -0.02916 C 0.21372 0.00278 0.16997 0.02662 0.12397 0.03889 C 0.13334 0.02222 0.13508 0.02547 0.15105 0.02222 C 0.17015 0.02454 0.18942 0.0257 0.20834 0.02917 C 0.24393 0.03588 0.2764 0.05278 0.31251 0.05556 C 0.32917 0.05417 0.34584 0.05324 0.36251 0.05139 C 0.38126 0.04931 0.39237 0.03681 0.4073 0.02222 C 0.39462 0.01389 0.41754 0.02801 0.38855 0.01806 C 0.38074 0.01528 0.37414 0.00834 0.36667 0.00417 C 0.35712 -0.00856 0.3481 -0.02199 0.33855 -0.03472 C 0.31268 -0.03078 0.29358 -0.02384 0.2698 -0.01111 C 0.26424 -0.01203 0.25834 -0.01111 0.25313 -0.01389 C 0.24584 -0.01759 0.25365 -0.02662 0.2573 -0.02778 C 0.26372 -0.02222 0.25834 -0.02569 0.25834 -0.03194 C 0.25799 -0.09259 0.2573 -0.15324 0.25938 -0.21389 C 0.25973 -0.22361 0.26268 -0.23287 0.26563 -0.24166 C 0.27101 -0.25764 0.27709 -0.28588 0.28855 -0.29861 C 0.29671 -0.30764 0.30817 -0.31458 0.31772 -0.32083 C 0.32153 -0.3081 0.32119 -0.29467 0.32501 -0.28194 C 0.32813 -0.25278 0.33299 -0.21041 0.32084 -0.18611 C 0.31806 -0.16782 0.3106 -0.15069 0.30522 -0.13333 C 0.29862 -0.11203 0.2915 -0.09097 0.28542 -0.06944 C 0.28265 -0.05972 0.28039 -0.04745 0.27605 -0.03889 C 0.27379 -0.02083 0.26772 -0.00602 0.25938 0.00834 C 0.25712 -0.01852 0.25469 -0.04514 0.25313 -0.07222 C 0.25383 -0.09398 0.25244 -0.11597 0.25522 -0.1375 C 0.2566 -0.14884 0.26216 -0.15879 0.26563 -0.16944 C 0.27223 -0.19028 0.28178 -0.21319 0.29376 -0.22916 C 0.29949 -0.2368 0.30973 -0.23379 0.31772 -0.23611 C 0.32518 -0.23819 0.33317 -0.24305 0.34063 -0.24444 C 0.3514 -0.24653 0.37292 -0.24861 0.37292 -0.24861 C 0.38542 -0.24768 0.39792 -0.24745 0.41042 -0.24583 C 0.41876 -0.24467 0.42153 -0.23495 0.42813 -0.23055 C 0.43577 -0.2169 0.44723 -0.20856 0.45209 -0.19166 C 0.45643 -0.17685 0.46077 -0.16227 0.46459 -0.14722 C 0.4639 -0.1412 0.46337 -0.13518 0.46251 -0.12916 C 0.46199 -0.12639 0.46042 -0.12083 0.46042 -0.12083 C 0.45869 -0.10185 0.45469 -0.08379 0.45105 -0.06528 C 0.44688 -0.04421 0.44601 -0.03541 0.42917 -0.02639 C 0.42813 -0.025 0.42744 -0.02315 0.42605 -0.02222 C 0.42344 -0.0206 0.41772 -0.01944 0.41772 -0.01944 C 0.41094 -0.02176 0.40817 -0.02801 0.40522 -0.03611 C 0.40383 -0.04676 0.40209 -0.05717 0.40105 -0.06805 C 0.40174 -0.08241 0.40001 -0.10463 0.41042 -0.11389 C 0.4139 -0.11065 0.41581 -0.10671 0.41876 -0.10278 C 0.42171 -0.09097 0.42206 -0.09676 0.42084 -0.07916 C 0.41772 -0.07963 0.41285 -0.07685 0.41147 -0.08055 C 0.4014 -0.10926 0.40938 -0.10416 0.41563 -0.10139 C 0.41459 -0.09213 0.41511 -0.08866 0.40834 -0.09166 C 0.41112 -0.09722 0.41303 -0.09791 0.41772 -0.09583 C 0.41824 -0.09467 0.42275 -0.08796 0.41876 -0.08611 C 0.41702 -0.08541 0.41528 -0.08796 0.41355 -0.08889 C 0.41494 -0.09467 0.41737 -0.10046 0.4198 -0.10555 C 0.42883 -0.09953 0.42726 -0.08356 0.41876 -0.07778 C 0.41667 -0.0787 0.41424 -0.0787 0.41251 -0.08055 C 0.40574 -0.08727 0.41285 -0.10069 0.41563 -0.10694 C 0.41962 -0.1162 0.41962 -0.125 0.42813 -0.12778 C 0.43751 -0.12361 0.43334 -0.09259 0.4323 -0.0875 C 0.43178 -0.08518 0.42883 -0.08565 0.42709 -0.08472 C 0.42049 -0.08518 0.41372 -0.08379 0.4073 -0.08611 C 0.40452 -0.08727 0.40105 -0.09444 0.40105 -0.09444 C 0.39462 -0.11991 0.40192 -0.14166 0.42084 -0.14583 C 0.43143 -0.1419 0.42969 -0.1419 0.43126 -0.12778 C 0.429 -0.08565 0.43508 -0.08449 0.40834 -0.09166 C 0.39949 -0.10671 0.40209 -0.09907 0.39897 -0.11389 C 0.3981 -0.12315 0.39653 -0.13125 0.3948 -0.14028 C 0.39688 -0.17106 0.39445 -0.16828 0.40313 -0.19028 C 0.40643 -0.19861 0.40921 -0.21134 0.41772 -0.21389 C 0.42206 -0.21528 0.42674 -0.21481 0.43126 -0.21528 C 0.46042 -0.20694 0.46962 -0.20254 0.48542 -0.16944 C 0.48716 -0.14305 0.4856 -0.11203 0.46251 -0.10694 C 0.45799 -0.10787 0.45331 -0.10787 0.44897 -0.10972 C 0.4382 -0.11435 0.42848 -0.13773 0.42397 -0.15 C 0.42067 -0.17176 0.42188 -0.18125 0.43751 -0.18472 C 0.4507 -0.19166 0.45209 -0.1875 0.4573 -0.17361 C 0.46147 -0.13981 0.46494 -0.11481 0.44063 -0.10833 C 0.42848 -0.11111 0.42796 -0.11203 0.41876 -0.11944 C 0.41737 -0.12176 0.41581 -0.12384 0.41459 -0.12639 C 0.41251 -0.13078 0.40938 -0.14028 0.40938 -0.14028 C 0.40591 -0.17754 0.40608 -0.17014 0.41042 -0.23889 C 0.41094 -0.24815 0.4165 -0.25764 0.42292 -0.25972 C 0.42605 -0.25879 0.42935 -0.25879 0.4323 -0.25694 C 0.43629 -0.25463 0.43785 -0.24745 0.43959 -0.24305 C 0.4448 -0.23009 0.44688 -0.22014 0.45001 -0.20555 C 0.4514 -0.1993 0.45209 -0.18611 0.45209 -0.18611 C 0.44914 -0.14953 0.45331 -0.15347 0.42605 -0.15555 C 0.41997 -0.16366 0.41667 -0.17245 0.41459 -0.18333 C 0.41372 -0.18796 0.41251 -0.19722 0.41251 -0.19722 C 0.41476 -0.22199 0.42084 -0.21018 0.44376 -0.20555 C 0.45018 -0.19907 0.45174 -0.19051 0.45417 -0.18055 C 0.45313 -0.15555 0.4566 -0.1544 0.44376 -0.14305 C 0.43924 -0.14398 0.43473 -0.14444 0.43022 -0.14583 C 0.42032 -0.14884 0.41598 -0.15995 0.40834 -0.16666 C 0.4066 -0.17384 0.40504 -0.17824 0.40417 -0.18611 C 0.40678 -0.2 0.4073 -0.20069 0.41772 -0.20278 C 0.42275 -0.20116 0.42501 -0.2 0.42709 -0.19305 C 0.42831 -0.18889 0.43022 -0.18055 0.43022 -0.18055 C 0.43056 -0.17453 0.43178 -0.16852 0.43126 -0.1625 C 0.43108 -0.16088 0.42952 -0.16504 0.42917 -0.16666 C 0.42813 -0.17014 0.42778 -0.17407 0.42709 -0.17778 C 0.42674 -0.17963 0.42605 -0.18333 0.42605 -0.18333 C 0.42518 -0.19282 0.42414 -0.20185 0.42188 -0.21111 C 0.4165 -0.19305 0.42084 -0.17222 0.42709 -0.15555 C 0.42501 -0.16921 0.42327 -0.17014 0.42084 -0.18194 C 0.41824 -0.19467 0.41581 -0.20486 0.41147 -0.21666 C 0.4165 -0.17801 0.42206 -0.14074 0.42917 -0.10278 C 0.42848 -0.11366 0.42796 -0.12662 0.42188 -0.13472 C 0.42153 -0.1375 0.42153 -0.14051 0.42084 -0.14305 C 0.41945 -0.14791 0.41563 -0.15694 0.41563 -0.15694 C 0.41407 -0.16991 0.41025 -0.18148 0.40834 -0.19444 C 0.40782 -0.19815 0.41129 -0.18796 0.41251 -0.18472 C 0.41667 -0.17361 0.41528 -0.17546 0.41772 -0.1625 C 0.42397 -0.12916 0.41737 -0.16551 0.42501 -0.13194 C 0.42917 -0.11412 0.43056 -0.09375 0.43855 -0.07778 C 0.43699 -0.10023 0.43056 -0.125 0.42605 -0.14722 C 0.4198 -0.17801 0.42692 -0.14051 0.42292 -0.16389 C 0.42223 -0.16759 0.42049 -0.1787 0.42084 -0.175 C 0.42327 -0.15301 0.42518 -0.13125 0.42917 -0.10972 C 0.43056 -0.09051 0.42883 -0.10162 0.4323 -0.08889 C 0.43299 -0.08611 0.43369 -0.08333 0.43438 -0.08055 C 0.43473 -0.0787 0.43577 -0.07315 0.43542 -0.075 C 0.43299 -0.09143 0.42969 -0.10625 0.42605 -0.12222 C 0.4231 -0.13472 0.42258 -0.15347 0.41147 -0.15833 C 0.39792 -0.15463 0.39879 -0.13403 0.38855 -0.125 C 0.38612 -0.12014 0.38438 -0.11713 0.38022 -0.11528 C 0.37153 -0.13819 0.34515 -0.14352 0.32813 -0.14861 C 0.30765 -0.15486 0.32501 -0.15139 0.30834 -0.15416 C 0.3014 -0.1537 0.29445 -0.15185 0.28751 -0.15278 C 0.28369 -0.15324 0.29549 -0.15324 0.29897 -0.15555 C 0.31129 -0.16342 0.31824 -0.17754 0.33126 -0.18333 C 0.33907 -0.18194 0.34584 -0.17893 0.35313 -0.175 C 0.35712 -0.16967 0.35938 -0.16551 0.36147 -0.15833 C 0.36042 -0.12153 0.36615 -0.11991 0.34376 -0.11389 C 0.32969 -0.11528 0.32605 -0.1118 0.32813 -0.12916 C 0.32674 -0.13495 0.32223 -0.13958 0.31772 -0.14166 C 0.31615 -0.13518 0.31476 -0.1287 0.31042 -0.125 C 0.30817 -0.12708 0.30296 -0.13102 0.30626 -0.13194 C 0.30973 -0.13287 0.3132 -0.13102 0.31667 -0.13055 C 0.32865 -0.1287 0.34011 -0.12453 0.35209 -0.12222 C 0.3573 -0.12129 0.36772 -0.11944 0.36772 -0.11944 C 0.37171 -0.11597 0.37397 -0.10972 0.37605 -0.11805 C 0.37275 -0.12477 0.36928 -0.12616 0.36355 -0.12778 C 0.35209 -0.12708 0.34028 -0.1287 0.32917 -0.125 C 0.32553 -0.12384 0.32119 -0.12014 0.31772 -0.11805 C 0.31667 -0.11759 0.31459 -0.11528 0.31459 -0.11666 C 0.31459 -0.1169 0.32657 -0.12592 0.32709 -0.12639 C 0.33855 -0.13449 0.34584 -0.1375 0.35834 -0.14028 C 0.3632 -0.14352 0.36841 -0.14467 0.37292 -0.14861 C 0.37101 -0.15347 0.36997 -0.15717 0.36667 -0.16111 C 0.36181 -0.16666 0.35278 -0.16852 0.34688 -0.17083 C 0.34115 -0.17315 0.33612 -0.17616 0.33022 -0.17778 C 0.32483 -0.17592 0.32466 -0.17338 0.32292 -0.16666 C 0.32362 -0.16203 0.32344 -0.15694 0.32501 -0.15278 C 0.33178 -0.13472 0.37761 -0.13773 0.38126 -0.1375 C 0.38369 -0.13842 0.38664 -0.13796 0.38855 -0.14028 C 0.38994 -0.1419 0.38959 -0.14491 0.38959 -0.14722 C 0.38959 -0.1537 0.38942 -0.1669 0.38438 -0.17222 C 0.37553 -0.18171 0.36355 -0.18472 0.35313 -0.19028 C 0.34827 -0.19305 0.34341 -0.19583 0.33855 -0.19861 C 0.33508 -0.20046 0.32813 -0.20416 0.32813 -0.20416 C 0.32535 -0.2037 0.32223 -0.2044 0.3198 -0.20278 C 0.31303 -0.19838 0.31928 -0.16898 0.32292 -0.15972 C 0.33351 -0.1331 0.35504 -0.1243 0.37605 -0.12083 C 0.39723 -0.12361 0.39914 -0.11944 0.40626 -0.14305 C 0.40747 -0.15416 0.40834 -0.16528 0.40938 -0.17639 C 0.41008 -0.19282 0.41303 -0.23819 0.4073 -0.24722 C 0.40209 -0.25555 0.39133 -0.24514 0.38334 -0.24305 C 0.37449 -0.24097 0.3573 -0.23472 0.3573 -0.23472 C 0.35122 -0.22986 0.34428 -0.22662 0.33855 -0.22083 C 0.33369 -0.21574 0.33074 -0.20648 0.32709 -0.2 C 0.32744 -0.19444 0.32709 -0.18866 0.32813 -0.18333 C 0.32865 -0.18102 0.33594 -0.1706 0.33751 -0.16944 C 0.34844 -0.16134 0.35157 -0.16203 0.36251 -0.15833 C 0.36997 -0.15578 0.37709 -0.15185 0.38438 -0.14861 C 0.38942 -0.15347 0.38907 -0.15671 0.39167 -0.16389 C 0.39202 -0.16713 0.39272 -0.17037 0.39272 -0.17361 C 0.39237 -0.18518 0.39428 -0.19768 0.39063 -0.20833 C 0.38942 -0.21203 0.3849 -0.20602 0.3823 -0.20416 C 0.37692 -0.20046 0.37206 -0.1956 0.36667 -0.19166 C 0.35817 -0.17893 0.34792 -0.16944 0.34376 -0.15278 C 0.35452 -0.1456 0.36008 -0.14236 0.37188 -0.14028 C 0.379 -0.1375 0.38681 -0.13472 0.39167 -0.14444 C 0.39028 -0.16852 0.38907 -0.22176 0.37188 -0.23889 C 0.35174 -0.2331 0.34844 -0.22916 0.33855 -0.20555 C 0.33785 -0.20139 0.33647 -0.19722 0.33647 -0.19305 C 0.33647 -0.18472 0.33681 -0.17616 0.33855 -0.16805 C 0.34167 -0.1537 0.35712 -0.15 0.36563 -0.14444 C 0.38612 -0.15347 0.37206 -0.19606 0.36772 -0.21944 C 0.3566 -0.21458 0.35296 -0.2044 0.34897 -0.19028 C 0.34688 -0.17037 0.34827 -0.1581 0.36042 -0.14722 C 0.36459 -0.14861 0.36962 -0.14791 0.37292 -0.15139 C 0.37553 -0.15416 0.37605 -0.16389 0.37605 -0.16389 C 0.37501 -0.17778 0.37414 -0.19166 0.37292 -0.20555 C 0.37206 -0.21504 0.37362 -0.21319 0.36876 -0.21528 C 0.35712 -0.20764 0.35122 -0.1919 0.34688 -0.17639 C 0.34532 -0.1544 0.34115 -0.13287 0.36042 -0.12778 C 0.37987 -0.13287 0.3823 -0.14259 0.38647 -0.16805 C 0.38751 -0.18287 0.39358 -0.20764 0.38334 -0.21666 C 0.37674 -0.21458 0.37258 -0.2037 0.36772 -0.19722 C 0.3639 -0.18565 0.35956 -0.17616 0.3573 -0.16389 C 0.36025 -0.1419 0.35903 -0.14467 0.37605 -0.15 C 0.39324 -0.17731 0.39497 -0.20926 0.40001 -0.24305 C 0.40001 -0.24514 0.40296 -0.28634 0.39897 -0.29166 C 0.39671 -0.29467 0.39462 -0.28541 0.39272 -0.28194 C 0.38976 -0.27708 0.38733 -0.27153 0.38438 -0.26666 C 0.37709 -0.25463 0.37171 -0.25069 0.36667 -0.23611 C 0.36355 -0.22731 0.35938 -0.20833 0.35938 -0.20833 C 0.35973 -0.20463 0.35765 -0.19815 0.36042 -0.19722 C 0.37292 -0.19328 0.38716 -0.20278 0.3948 -0.21528 C 0.41442 -0.24745 0.42379 -0.28634 0.42917 -0.32639 C 0.42813 -0.33287 0.43004 -0.3419 0.42605 -0.34583 C 0.42275 -0.34907 0.41806 -0.34305 0.41459 -0.34028 C 0.3974 -0.32708 0.38924 -0.2993 0.3823 -0.27639 C 0.37917 -0.25 0.37483 -0.23333 0.39688 -0.225 C 0.40452 -0.22639 0.41251 -0.22592 0.4198 -0.22916 C 0.42709 -0.23217 0.43004 -0.24861 0.43126 -0.25694 C 0.42987 -0.26065 0.43022 -0.26736 0.42709 -0.26805 C 0.42362 -0.26875 0.42153 -0.26273 0.41876 -0.25972 C 0.40956 -0.24977 0.41025 -0.24977 0.40209 -0.2375 C 0.39393 -0.20625 0.39567 -0.21944 0.39376 -0.19861 C 0.3981 -0.17523 0.40435 -0.18565 0.42397 -0.19028 C 0.43265 -0.19514 0.43681 -0.19884 0.44167 -0.20972 C 0.44133 -0.21296 0.44272 -0.21759 0.44063 -0.21944 C 0.4389 -0.22106 0.43647 -0.21782 0.43438 -0.21666 C 0.42119 -0.20972 0.4139 -0.1993 0.40834 -0.18194 C 0.40712 -0.17407 0.40556 -0.17245 0.40834 -0.16528 C 0.4198 -0.1662 0.43126 -0.16643 0.44272 -0.16805 C 0.44428 -0.16828 0.44671 -0.16875 0.44688 -0.17083 C 0.44723 -0.17315 0.4448 -0.17453 0.44376 -0.17639 C 0.42657 -0.16713 0.41581 -0.15463 0.4073 -0.13194 C 0.40417 -0.12384 0.39897 -0.10694 0.39897 -0.10694 C 0.40001 -0.10139 0.39949 -0.09491 0.40209 -0.09028 C 0.40365 -0.08773 0.40695 -0.08958 0.40938 -0.08889 C 0.42952 -0.08356 0.40678 -0.08819 0.42501 -0.08472 C 0.43403 -0.08078 0.44081 -0.08171 0.44584 -0.09305 C 0.44879 -0.10926 0.4514 -0.12523 0.44376 -0.14028 C 0.40782 -0.12731 0.39497 -0.10139 0.38855 -0.05416 C 0.38976 -0.03426 0.38768 -0.03472 0.40001 -0.02778 C 0.4073 -0.02916 0.41476 -0.0294 0.42188 -0.03194 C 0.43282 -0.03588 0.4349 -0.06528 0.43647 -0.07639 C 0.43577 -0.08842 0.44098 -0.10416 0.43438 -0.1125 C 0.42969 -0.11828 0.4231 -0.10463 0.41772 -0.1 C 0.39254 -0.0787 0.38247 -0.04421 0.36876 -0.01111 C 0.36719 -0.00046 0.3691 0.00417 0.37605 0.00972 C 0.39827 0.00834 0.39949 0.01042 0.41355 -0.00833 C 0.41581 -0.02361 0.41997 -0.03264 0.41355 -0.05 C 0.41233 -0.05301 0.40869 -0.05185 0.40626 -0.05278 C 0.36251 -0.04328 0.34619 -0.03333 0.31251 0.00556 C 0.29532 0.02547 0.27397 0.04861 0.26355 0.07639 C 0.2639 0.07871 0.26337 0.08172 0.26459 0.08334 C 0.26581 0.08496 0.26806 0.08472 0.2698 0.08472 C 0.27987 0.08426 0.28994 0.08287 0.30001 0.08195 C 0.30817 0.07107 0.3106 0.06482 0.31459 0.05 C 0.31667 0.025 0.31442 0.00533 0.30001 -0.01111 C 0.29167 -0.01018 0.28317 -0.01065 0.27501 -0.00833 C 0.26181 -0.0044 0.25574 0.00996 0.24897 0.02361 C 0.24601 0.03959 0.23855 0.05972 0.25417 0.06667 C 0.2639 0.06482 0.27379 0.06412 0.28334 0.06111 C 0.28994 0.05903 0.30209 0.04653 0.30626 0.04167 C 0.3441 -0.00324 0.37015 -0.05903 0.38542 -0.12361 C 0.38647 -0.13819 0.3882 -0.15092 0.37709 -0.13194 C 0.36754 -0.11551 0.36216 -0.09861 0.3573 -0.07916 C 0.35834 -0.06991 0.35678 -0.05926 0.36042 -0.05139 C 0.36233 -0.04745 0.36737 -0.04977 0.37084 -0.05 C 0.38126 -0.05069 0.39167 -0.05278 0.40209 -0.05416 C 0.40522 -0.05555 0.40869 -0.05578 0.41147 -0.05833 C 0.41511 -0.06157 0.42084 -0.07083 0.42084 -0.07083 C 0.41581 -0.10856 0.41806 -0.09953 0.38647 -0.09444 C 0.35556 -0.07685 0.32883 -0.04977 0.31147 -0.01111 C 0.32032 0.01273 0.35383 -0.00717 0.36772 -0.01944 C 0.37622 -0.03634 0.37726 -0.06366 0.36251 -0.07639 C 0.35851 -0.07986 0.35348 -0.08102 0.34897 -0.08333 C 0.3323 -0.08148 0.31511 -0.08333 0.29897 -0.07778 C 0.28143 -0.07176 0.23681 -0.02893 0.22605 -0.01805 C 0.19358 0.01482 0.16702 0.05139 0.14688 0.09861 C 0.15921 0.11181 0.18004 0.10417 0.19376 0.10278 C 0.20608 0.09861 0.2099 0.09861 0.21772 0.08472 C 0.21928 0.07685 0.22344 0.06204 0.21563 0.05556 C 0.21147 0.05209 0.20591 0.05741 0.20105 0.05834 C 0.18126 0.07431 0.18108 0.08403 0.16876 0.10695 C 0.1639 0.13287 0.19601 0.11621 0.20417 0.11528 C 0.26233 0.09584 0.31702 0.02269 0.35417 -0.0375 C 0.3691 -0.0618 0.38334 -0.08703 0.39167 -0.11666 C 0.38577 -0.11921 0.38837 -0.11944 0.38022 -0.11111 C 0.36581 -0.09653 0.35869 -0.08379 0.35105 -0.0625 C 0.34949 -0.0581 0.3474 -0.05416 0.34584 -0.05 C 0.34497 -0.04768 0.34185 -0.04282 0.34376 -0.04305 C 0.38421 -0.05 0.42501 -0.10092 0.45522 -0.13055 C 0.47327 -0.14815 0.49445 -0.1625 0.50105 -0.19305 C 0.48699 -0.2118 0.46737 -0.19143 0.45522 -0.17916 C 0.43751 -0.16111 0.44341 -0.16597 0.42917 -0.14028 C 0.42119 -0.12592 0.4106 -0.11041 0.40626 -0.09305 C 0.41719 -0.08565 0.40938 -0.08958 0.43334 -0.09444 C 0.45504 -0.09884 0.46685 -0.11041 0.48022 -0.13333 C 0.48785 -0.16157 0.48907 -0.18078 0.46667 -0.19583 C 0.45487 -0.19352 0.44272 -0.19352 0.43126 -0.18889 C 0.42397 -0.18588 0.41719 -0.18032 0.41147 -0.17361 C 0.37535 -0.13194 0.33681 -0.08102 0.31876 -0.02083 C 0.31858 -0.01991 0.3165 -0.00555 0.31876 -0.00278 C 0.32153 0.00047 0.33612 0.00116 0.33751 0.00139 C 0.34723 1.11111E-6 0.35712 -0.00046 0.36667 -0.00278 C 0.39011 -0.00856 0.39844 -0.05509 0.40417 -0.07916 C 0.40487 -0.08727 0.41112 -0.12153 0.39792 -0.12639 C 0.38837 -0.12986 0.37848 -0.12083 0.36876 -0.11805 C 0.33803 -0.08264 0.31112 -0.03958 0.29584 0.01111 C 0.29688 0.01528 0.29671 0.0206 0.29897 0.02361 C 0.30105 0.02639 0.30452 0.0257 0.3073 0.02639 C 0.31528 0.02801 0.32327 0.02917 0.33126 0.03056 C 0.33994 0.03403 0.34827 0.03727 0.3573 0.03889 C 0.36615 0.0338 0.36581 0.0338 0.36876 0.02222 C 0.36962 0.01343 0.37258 -0.00602 0.36667 -0.01111 C 0.36164 -0.01551 0.35487 -0.00741 0.34897 -0.00555 C 0.33143 0.01227 0.32258 0.02824 0.31667 0.05695 C 0.31772 0.06204 0.31737 0.06806 0.3198 0.07222 C 0.32275 0.07709 0.33716 0.08009 0.34063 0.08056 C 0.39358 0.08843 0.34636 0.07917 0.38022 0.08611 C 0.40747 0.08449 0.42136 0.09074 0.44063 0.07222 C 0.44671 0.05625 0.45226 0.04445 0.44272 0.02639 C 0.44133 0.02361 0.43785 0.02547 0.43542 0.025 C 0.4264 0.02778 0.41667 0.02801 0.40834 0.03334 C 0.39966 0.03889 0.39011 0.06111 0.38542 0.07222 C 0.3823 0.09283 0.4007 0.08889 0.41147 0.09028 C 0.41841 0.09121 0.4323 0.09306 0.4323 0.09306 C 0.45695 0.08681 0.45851 0.08357 0.47084 0.05139 C 0.50973 -0.05 0.52883 -0.08634 0.54792 -0.18611 C 0.55244 -0.21018 0.55417 -0.23518 0.5573 -0.25972 C 0.55487 -0.27592 0.55869 -0.29653 0.55001 -0.30833 C 0.54497 -0.31528 0.53577 -0.30324 0.53022 -0.29722 C 0.5231 -0.28958 0.51355 -0.25162 0.51147 -0.24444 C 0.50626 -0.20833 0.50122 -0.19514 0.50522 -0.16111 C 0.50556 -0.1581 0.5132 -0.15694 0.51355 -0.15694 C 0.52049 -0.17106 0.51858 -0.16551 0.52501 -0.19028 C 0.5264 -0.19537 0.52917 -0.20555 0.52917 -0.20555 C 0.52449 -0.23866 0.52883 -0.23958 0.50626 -0.24722 C 0.41025 -0.22222 0.32119 -0.1544 0.24376 -0.075 C 0.19983 -0.02986 0.15834 0.01945 0.11563 0.06667 C 0.06667 0.1206 0.0507 0.12408 0.08438 0.11111 C 0.14081 0.01227 0.16077 -0.02893 0.19584 -0.14583 C 0.19914 -0.17384 0.21233 -0.22639 0.18855 -0.24861 C 0.18473 -0.25231 0.17952 -0.25231 0.17501 -0.25416 C 0.17015 -0.25231 0.16494 -0.25185 0.16042 -0.24861 C 0.13959 -0.23356 0.12622 -0.19444 0.12084 -0.16528 C 0.12188 -0.16157 0.12101 -0.1544 0.12397 -0.15416 C 0.1507 -0.15139 0.16806 -0.16366 0.18647 -0.18472 C 0.18872 -0.19537 0.19046 -0.21458 0.18126 -0.22083 C 0.17813 -0.22291 0.17431 -0.22268 0.17084 -0.22361 C 0.16251 -0.22176 0.15365 -0.22222 0.14584 -0.21805 C 0.12709 -0.20833 0.11251 -0.1662 0.10626 -0.14305 C 0.10765 -0.13426 0.10695 -0.1243 0.11042 -0.11666 C 0.11216 -0.11296 0.11667 -0.11366 0.1198 -0.1125 C 0.12761 -0.10949 0.13577 -0.10717 0.14376 -0.10555 C 0.14827 -0.10648 0.15348 -0.10509 0.1573 -0.10833 C 0.17674 -0.12453 0.1823 -0.17153 0.18855 -0.19583 C 0.19115 -0.20602 0.1941 -0.2162 0.19688 -0.22639 C 0.19723 -0.23009 0.20296 -0.25278 0.19376 -0.25555 C 0.18942 -0.25694 0.18542 -0.25185 0.18126 -0.25 C 0.15174 -0.22037 0.13664 -0.1831 0.12188 -0.13889 C 0.12258 -0.13333 0.12258 -0.12754 0.12397 -0.12222 C 0.12449 -0.12037 0.12587 -0.11921 0.12709 -0.11805 C 0.13421 -0.11018 0.14167 -0.10139 0.15001 -0.09583 C 0.17813 -0.10532 0.1882 -0.1331 0.20522 -0.16528 C 0.22327 -0.1993 0.22275 -0.20069 0.23855 -0.23889 C 0.23907 -0.2419 0.25157 -0.28241 0.23647 -0.28611 C 0.22744 -0.28842 0.2191 -0.2787 0.21042 -0.275 C 0.17709 -0.23333 0.14966 -0.17847 0.12917 -0.12361 C 0.13438 -0.10532 0.13664 -0.11296 0.14897 -0.10416 C 0.16702 -0.0912 0.1691 -0.08819 0.18751 -0.08333 C 0.19272 -0.08518 0.19862 -0.08495 0.20313 -0.08889 C 0.20799 -0.09305 0.20331 -0.11736 0.20001 -0.12222 C 0.19723 -0.12639 0.19167 -0.12407 0.18751 -0.125 C 0.17587 -0.12315 0.15695 -0.12129 0.14688 -0.11389 C 0.12049 -0.09421 0.0974 -0.06782 0.07292 -0.04444 C 0.06876 -0.04051 0.03473 -0.0037 0.02397 1.11111E-6 C 0.01633 0.00278 0.00799 1.11111E-6 8.33333E-6 1.11111E-6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3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3906" b="6249"/>
          <a:stretch>
            <a:fillRect/>
          </a:stretch>
        </p:blipFill>
        <p:spPr bwMode="auto">
          <a:xfrm>
            <a:off x="142844" y="-142900"/>
            <a:ext cx="9144000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8" y="3786190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Giant otters predators are poachers, habitat   destruction and tree destruction.   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57161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FF"/>
                </a:solidFill>
              </a:rPr>
              <a:t>People kill the giant otters for their fur.</a:t>
            </a: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9124" y="40719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Los depredadores gigantes de las nutrias son cazadores furtivos, </a:t>
            </a:r>
            <a:r>
              <a:rPr lang="es-ES" dirty="0" smtClean="0">
                <a:solidFill>
                  <a:srgbClr val="FF0000"/>
                </a:solidFill>
              </a:rPr>
              <a:t>hábitat </a:t>
            </a:r>
            <a:r>
              <a:rPr lang="es-ES" dirty="0" smtClean="0">
                <a:solidFill>
                  <a:srgbClr val="FF0000"/>
                </a:solidFill>
              </a:rPr>
              <a:t>destrucción y destrucción del árbol.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5720" y="2357430"/>
            <a:ext cx="4626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FFFFFF"/>
                </a:solidFill>
              </a:rPr>
              <a:t>La gente mata las nutrias gigantes para su piel.</a:t>
            </a:r>
            <a:endParaRPr lang="en-AU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28860" y="428604"/>
            <a:ext cx="35400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Destruction</a:t>
            </a:r>
            <a:endParaRPr lang="en-A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14810" y="1357298"/>
            <a:ext cx="3589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A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Destrucción</a:t>
            </a:r>
            <a:endParaRPr lang="en-A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300037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 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857488" y="1785926"/>
            <a:ext cx="2058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DIETA</a:t>
            </a:r>
            <a:endParaRPr lang="en-A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80" y="285728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 eat cichlids, characins, piranha and cat fish.</a:t>
            </a:r>
            <a:endParaRPr lang="en-AU" dirty="0"/>
          </a:p>
        </p:txBody>
      </p:sp>
      <p:pic>
        <p:nvPicPr>
          <p:cNvPr id="15362" name="Picture 2" descr="http://upload.wikimedia.org/wikipedia/commons/thumb/6/6e/Freshwater_angelfish_biodome.jpg/240px-Freshwater_angelfish_biodom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071678"/>
            <a:ext cx="2952755" cy="2214566"/>
          </a:xfrm>
          <a:prstGeom prst="rect">
            <a:avLst/>
          </a:prstGeom>
          <a:noFill/>
        </p:spPr>
      </p:pic>
      <p:pic>
        <p:nvPicPr>
          <p:cNvPr id="15364" name="Picture 4" descr="http://upload.wikimedia.org/wikipedia/commons/thumb/7/7f/Schmucksalmler_%281%29.jpg/250px-Schmucksalmler_%281%29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39851" y="2000240"/>
            <a:ext cx="2761239" cy="2076453"/>
          </a:xfrm>
          <a:prstGeom prst="rect">
            <a:avLst/>
          </a:prstGeom>
          <a:noFill/>
        </p:spPr>
      </p:pic>
      <p:pic>
        <p:nvPicPr>
          <p:cNvPr id="15367" name="Picture 7" descr="File:Piranha fish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4553856"/>
            <a:ext cx="3357586" cy="2304144"/>
          </a:xfrm>
          <a:prstGeom prst="rect">
            <a:avLst/>
          </a:prstGeom>
          <a:noFill/>
        </p:spPr>
      </p:pic>
      <p:pic>
        <p:nvPicPr>
          <p:cNvPr id="15369" name="Picture 9" descr="File:Eel-tail catfish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0800000" flipV="1">
            <a:off x="285720" y="4664496"/>
            <a:ext cx="3286148" cy="21935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164305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This is a cichlid.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4500562" y="150017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This is a characin.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357158" y="428625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This is a catfish.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4357686" y="414338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This is a piranha.</a:t>
            </a:r>
            <a:endParaRPr lang="en-AU" dirty="0"/>
          </a:p>
        </p:txBody>
      </p:sp>
      <p:sp>
        <p:nvSpPr>
          <p:cNvPr id="11" name="Rectangle 10"/>
          <p:cNvSpPr/>
          <p:nvPr/>
        </p:nvSpPr>
        <p:spPr>
          <a:xfrm>
            <a:off x="3428992" y="7143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Yo como pescados de los </a:t>
            </a:r>
            <a:r>
              <a:rPr lang="es-ES" dirty="0" err="1" smtClean="0"/>
              <a:t>cichlids</a:t>
            </a:r>
            <a:r>
              <a:rPr lang="es-ES" dirty="0" smtClean="0"/>
              <a:t>, de los </a:t>
            </a:r>
            <a:r>
              <a:rPr lang="es-ES" dirty="0" err="1" smtClean="0"/>
              <a:t>characins</a:t>
            </a:r>
            <a:r>
              <a:rPr lang="es-ES" dirty="0" smtClean="0"/>
              <a:t>, de la piraña y del gato.</a:t>
            </a:r>
            <a:endParaRPr lang="en-AU" dirty="0"/>
          </a:p>
        </p:txBody>
      </p:sp>
      <p:sp>
        <p:nvSpPr>
          <p:cNvPr id="12" name="Rectangle 11"/>
          <p:cNvSpPr/>
          <p:nvPr/>
        </p:nvSpPr>
        <p:spPr>
          <a:xfrm>
            <a:off x="0" y="1214422"/>
            <a:ext cx="1843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Esto</a:t>
            </a:r>
            <a:r>
              <a:rPr lang="en-AU" dirty="0" smtClean="0"/>
              <a:t> </a:t>
            </a:r>
            <a:r>
              <a:rPr lang="en-AU" dirty="0" err="1" smtClean="0"/>
              <a:t>es</a:t>
            </a:r>
            <a:r>
              <a:rPr lang="en-AU" dirty="0" smtClean="0"/>
              <a:t> un cichlid.</a:t>
            </a:r>
            <a:endParaRPr lang="en-AU" dirty="0"/>
          </a:p>
        </p:txBody>
      </p:sp>
      <p:sp>
        <p:nvSpPr>
          <p:cNvPr id="17" name="Rectangle 16"/>
          <p:cNvSpPr/>
          <p:nvPr/>
        </p:nvSpPr>
        <p:spPr>
          <a:xfrm>
            <a:off x="6286512" y="1571612"/>
            <a:ext cx="2034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Esto</a:t>
            </a:r>
            <a:r>
              <a:rPr lang="en-AU" dirty="0" smtClean="0"/>
              <a:t> </a:t>
            </a:r>
            <a:r>
              <a:rPr lang="en-AU" dirty="0" err="1" smtClean="0"/>
              <a:t>es</a:t>
            </a:r>
            <a:r>
              <a:rPr lang="en-AU" dirty="0" smtClean="0"/>
              <a:t> un characin.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2071670" y="4286256"/>
            <a:ext cx="1761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Esto</a:t>
            </a:r>
            <a:r>
              <a:rPr lang="en-AU" dirty="0" smtClean="0"/>
              <a:t> </a:t>
            </a:r>
            <a:r>
              <a:rPr lang="en-AU" dirty="0" err="1" smtClean="0"/>
              <a:t>es</a:t>
            </a:r>
            <a:r>
              <a:rPr lang="en-AU" dirty="0" smtClean="0"/>
              <a:t> un </a:t>
            </a:r>
            <a:r>
              <a:rPr lang="en-AU" dirty="0" err="1" smtClean="0"/>
              <a:t>siluro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19" name="Rectangle 18"/>
          <p:cNvSpPr/>
          <p:nvPr/>
        </p:nvSpPr>
        <p:spPr>
          <a:xfrm>
            <a:off x="6215074" y="4214818"/>
            <a:ext cx="2002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Esto</a:t>
            </a:r>
            <a:r>
              <a:rPr lang="en-AU" dirty="0" smtClean="0"/>
              <a:t> </a:t>
            </a:r>
            <a:r>
              <a:rPr lang="en-AU" dirty="0" err="1" smtClean="0"/>
              <a:t>es</a:t>
            </a:r>
            <a:r>
              <a:rPr lang="en-AU" dirty="0" smtClean="0"/>
              <a:t> </a:t>
            </a:r>
            <a:r>
              <a:rPr lang="en-AU" dirty="0" err="1" smtClean="0"/>
              <a:t>una</a:t>
            </a:r>
            <a:r>
              <a:rPr lang="en-AU" dirty="0" smtClean="0"/>
              <a:t> </a:t>
            </a:r>
            <a:r>
              <a:rPr lang="en-AU" dirty="0" err="1" smtClean="0"/>
              <a:t>piraña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22" name="Freeform 21"/>
          <p:cNvSpPr/>
          <p:nvPr/>
        </p:nvSpPr>
        <p:spPr>
          <a:xfrm>
            <a:off x="1071538" y="0"/>
            <a:ext cx="6828588" cy="1394007"/>
          </a:xfrm>
          <a:custGeom>
            <a:avLst/>
            <a:gdLst>
              <a:gd name="connsiteX0" fmla="*/ 1532688 w 6828588"/>
              <a:gd name="connsiteY0" fmla="*/ 0 h 1394007"/>
              <a:gd name="connsiteX1" fmla="*/ 2389938 w 6828588"/>
              <a:gd name="connsiteY1" fmla="*/ 200025 h 1394007"/>
              <a:gd name="connsiteX2" fmla="*/ 2751888 w 6828588"/>
              <a:gd name="connsiteY2" fmla="*/ 238125 h 1394007"/>
              <a:gd name="connsiteX3" fmla="*/ 2866188 w 6828588"/>
              <a:gd name="connsiteY3" fmla="*/ 247650 h 1394007"/>
              <a:gd name="connsiteX4" fmla="*/ 2951913 w 6828588"/>
              <a:gd name="connsiteY4" fmla="*/ 257175 h 1394007"/>
              <a:gd name="connsiteX5" fmla="*/ 3161463 w 6828588"/>
              <a:gd name="connsiteY5" fmla="*/ 276225 h 1394007"/>
              <a:gd name="connsiteX6" fmla="*/ 3304338 w 6828588"/>
              <a:gd name="connsiteY6" fmla="*/ 295275 h 1394007"/>
              <a:gd name="connsiteX7" fmla="*/ 3513888 w 6828588"/>
              <a:gd name="connsiteY7" fmla="*/ 276225 h 1394007"/>
              <a:gd name="connsiteX8" fmla="*/ 3628188 w 6828588"/>
              <a:gd name="connsiteY8" fmla="*/ 238125 h 1394007"/>
              <a:gd name="connsiteX9" fmla="*/ 4123488 w 6828588"/>
              <a:gd name="connsiteY9" fmla="*/ 228600 h 1394007"/>
              <a:gd name="connsiteX10" fmla="*/ 4171113 w 6828588"/>
              <a:gd name="connsiteY10" fmla="*/ 200025 h 1394007"/>
              <a:gd name="connsiteX11" fmla="*/ 4228263 w 6828588"/>
              <a:gd name="connsiteY11" fmla="*/ 180975 h 1394007"/>
              <a:gd name="connsiteX12" fmla="*/ 4294938 w 6828588"/>
              <a:gd name="connsiteY12" fmla="*/ 190500 h 1394007"/>
              <a:gd name="connsiteX13" fmla="*/ 4390188 w 6828588"/>
              <a:gd name="connsiteY13" fmla="*/ 219075 h 1394007"/>
              <a:gd name="connsiteX14" fmla="*/ 4533063 w 6828588"/>
              <a:gd name="connsiteY14" fmla="*/ 238125 h 1394007"/>
              <a:gd name="connsiteX15" fmla="*/ 4961688 w 6828588"/>
              <a:gd name="connsiteY15" fmla="*/ 247650 h 1394007"/>
              <a:gd name="connsiteX16" fmla="*/ 5085513 w 6828588"/>
              <a:gd name="connsiteY16" fmla="*/ 257175 h 1394007"/>
              <a:gd name="connsiteX17" fmla="*/ 5190288 w 6828588"/>
              <a:gd name="connsiteY17" fmla="*/ 333375 h 1394007"/>
              <a:gd name="connsiteX18" fmla="*/ 5228388 w 6828588"/>
              <a:gd name="connsiteY18" fmla="*/ 381000 h 1394007"/>
              <a:gd name="connsiteX19" fmla="*/ 5256963 w 6828588"/>
              <a:gd name="connsiteY19" fmla="*/ 390525 h 1394007"/>
              <a:gd name="connsiteX20" fmla="*/ 5333163 w 6828588"/>
              <a:gd name="connsiteY20" fmla="*/ 400050 h 1394007"/>
              <a:gd name="connsiteX21" fmla="*/ 5676063 w 6828588"/>
              <a:gd name="connsiteY21" fmla="*/ 466725 h 1394007"/>
              <a:gd name="connsiteX22" fmla="*/ 5837988 w 6828588"/>
              <a:gd name="connsiteY22" fmla="*/ 552450 h 1394007"/>
              <a:gd name="connsiteX23" fmla="*/ 5942763 w 6828588"/>
              <a:gd name="connsiteY23" fmla="*/ 581025 h 1394007"/>
              <a:gd name="connsiteX24" fmla="*/ 6161838 w 6828588"/>
              <a:gd name="connsiteY24" fmla="*/ 619125 h 1394007"/>
              <a:gd name="connsiteX25" fmla="*/ 6342813 w 6828588"/>
              <a:gd name="connsiteY25" fmla="*/ 666750 h 1394007"/>
              <a:gd name="connsiteX26" fmla="*/ 6495213 w 6828588"/>
              <a:gd name="connsiteY26" fmla="*/ 676275 h 1394007"/>
              <a:gd name="connsiteX27" fmla="*/ 6580938 w 6828588"/>
              <a:gd name="connsiteY27" fmla="*/ 685800 h 1394007"/>
              <a:gd name="connsiteX28" fmla="*/ 6657138 w 6828588"/>
              <a:gd name="connsiteY28" fmla="*/ 723900 h 1394007"/>
              <a:gd name="connsiteX29" fmla="*/ 6695238 w 6828588"/>
              <a:gd name="connsiteY29" fmla="*/ 733425 h 1394007"/>
              <a:gd name="connsiteX30" fmla="*/ 6733338 w 6828588"/>
              <a:gd name="connsiteY30" fmla="*/ 752475 h 1394007"/>
              <a:gd name="connsiteX31" fmla="*/ 6800013 w 6828588"/>
              <a:gd name="connsiteY31" fmla="*/ 771525 h 1394007"/>
              <a:gd name="connsiteX32" fmla="*/ 6828588 w 6828588"/>
              <a:gd name="connsiteY32" fmla="*/ 781050 h 1394007"/>
              <a:gd name="connsiteX33" fmla="*/ 6819063 w 6828588"/>
              <a:gd name="connsiteY33" fmla="*/ 819150 h 1394007"/>
              <a:gd name="connsiteX34" fmla="*/ 6228513 w 6828588"/>
              <a:gd name="connsiteY34" fmla="*/ 942975 h 1394007"/>
              <a:gd name="connsiteX35" fmla="*/ 6076113 w 6828588"/>
              <a:gd name="connsiteY35" fmla="*/ 952500 h 1394007"/>
              <a:gd name="connsiteX36" fmla="*/ 5818938 w 6828588"/>
              <a:gd name="connsiteY36" fmla="*/ 962025 h 1394007"/>
              <a:gd name="connsiteX37" fmla="*/ 5733213 w 6828588"/>
              <a:gd name="connsiteY37" fmla="*/ 1000125 h 1394007"/>
              <a:gd name="connsiteX38" fmla="*/ 5704638 w 6828588"/>
              <a:gd name="connsiteY38" fmla="*/ 1028700 h 1394007"/>
              <a:gd name="connsiteX39" fmla="*/ 5609388 w 6828588"/>
              <a:gd name="connsiteY39" fmla="*/ 1057275 h 1394007"/>
              <a:gd name="connsiteX40" fmla="*/ 5571288 w 6828588"/>
              <a:gd name="connsiteY40" fmla="*/ 1123950 h 1394007"/>
              <a:gd name="connsiteX41" fmla="*/ 5542713 w 6828588"/>
              <a:gd name="connsiteY41" fmla="*/ 1152525 h 1394007"/>
              <a:gd name="connsiteX42" fmla="*/ 5514138 w 6828588"/>
              <a:gd name="connsiteY42" fmla="*/ 1190625 h 1394007"/>
              <a:gd name="connsiteX43" fmla="*/ 5447463 w 6828588"/>
              <a:gd name="connsiteY43" fmla="*/ 1257300 h 1394007"/>
              <a:gd name="connsiteX44" fmla="*/ 5428413 w 6828588"/>
              <a:gd name="connsiteY44" fmla="*/ 1304925 h 1394007"/>
              <a:gd name="connsiteX45" fmla="*/ 5361738 w 6828588"/>
              <a:gd name="connsiteY45" fmla="*/ 1314450 h 1394007"/>
              <a:gd name="connsiteX46" fmla="*/ 5304588 w 6828588"/>
              <a:gd name="connsiteY46" fmla="*/ 1343025 h 1394007"/>
              <a:gd name="connsiteX47" fmla="*/ 5218863 w 6828588"/>
              <a:gd name="connsiteY47" fmla="*/ 1362075 h 1394007"/>
              <a:gd name="connsiteX48" fmla="*/ 5133138 w 6828588"/>
              <a:gd name="connsiteY48" fmla="*/ 1390650 h 1394007"/>
              <a:gd name="connsiteX49" fmla="*/ 5095038 w 6828588"/>
              <a:gd name="connsiteY49" fmla="*/ 1371600 h 1394007"/>
              <a:gd name="connsiteX50" fmla="*/ 4914063 w 6828588"/>
              <a:gd name="connsiteY50" fmla="*/ 1352550 h 1394007"/>
              <a:gd name="connsiteX51" fmla="*/ 4809288 w 6828588"/>
              <a:gd name="connsiteY51" fmla="*/ 1323975 h 1394007"/>
              <a:gd name="connsiteX52" fmla="*/ 4723563 w 6828588"/>
              <a:gd name="connsiteY52" fmla="*/ 1295400 h 1394007"/>
              <a:gd name="connsiteX53" fmla="*/ 4571163 w 6828588"/>
              <a:gd name="connsiteY53" fmla="*/ 1257300 h 1394007"/>
              <a:gd name="connsiteX54" fmla="*/ 4256838 w 6828588"/>
              <a:gd name="connsiteY54" fmla="*/ 1266825 h 1394007"/>
              <a:gd name="connsiteX55" fmla="*/ 4228263 w 6828588"/>
              <a:gd name="connsiteY55" fmla="*/ 1276350 h 1394007"/>
              <a:gd name="connsiteX56" fmla="*/ 4152063 w 6828588"/>
              <a:gd name="connsiteY56" fmla="*/ 1323975 h 1394007"/>
              <a:gd name="connsiteX57" fmla="*/ 4018713 w 6828588"/>
              <a:gd name="connsiteY57" fmla="*/ 1314450 h 1394007"/>
              <a:gd name="connsiteX58" fmla="*/ 3961563 w 6828588"/>
              <a:gd name="connsiteY58" fmla="*/ 1304925 h 1394007"/>
              <a:gd name="connsiteX59" fmla="*/ 3875838 w 6828588"/>
              <a:gd name="connsiteY59" fmla="*/ 1323975 h 1394007"/>
              <a:gd name="connsiteX60" fmla="*/ 3532938 w 6828588"/>
              <a:gd name="connsiteY60" fmla="*/ 1314450 h 1394007"/>
              <a:gd name="connsiteX61" fmla="*/ 2961438 w 6828588"/>
              <a:gd name="connsiteY61" fmla="*/ 1295400 h 1394007"/>
              <a:gd name="connsiteX62" fmla="*/ 2780463 w 6828588"/>
              <a:gd name="connsiteY62" fmla="*/ 1285875 h 1394007"/>
              <a:gd name="connsiteX63" fmla="*/ 2008938 w 6828588"/>
              <a:gd name="connsiteY63" fmla="*/ 1266825 h 1394007"/>
              <a:gd name="connsiteX64" fmla="*/ 1923213 w 6828588"/>
              <a:gd name="connsiteY64" fmla="*/ 1257300 h 1394007"/>
              <a:gd name="connsiteX65" fmla="*/ 1885113 w 6828588"/>
              <a:gd name="connsiteY65" fmla="*/ 1247775 h 1394007"/>
              <a:gd name="connsiteX66" fmla="*/ 1866063 w 6828588"/>
              <a:gd name="connsiteY66" fmla="*/ 1209675 h 1394007"/>
              <a:gd name="connsiteX67" fmla="*/ 1742238 w 6828588"/>
              <a:gd name="connsiteY67" fmla="*/ 1162050 h 1394007"/>
              <a:gd name="connsiteX68" fmla="*/ 1475538 w 6828588"/>
              <a:gd name="connsiteY68" fmla="*/ 1057275 h 1394007"/>
              <a:gd name="connsiteX69" fmla="*/ 1237413 w 6828588"/>
              <a:gd name="connsiteY69" fmla="*/ 962025 h 1394007"/>
              <a:gd name="connsiteX70" fmla="*/ 1180263 w 6828588"/>
              <a:gd name="connsiteY70" fmla="*/ 923925 h 1394007"/>
              <a:gd name="connsiteX71" fmla="*/ 1132638 w 6828588"/>
              <a:gd name="connsiteY71" fmla="*/ 866775 h 1394007"/>
              <a:gd name="connsiteX72" fmla="*/ 951663 w 6828588"/>
              <a:gd name="connsiteY72" fmla="*/ 809625 h 1394007"/>
              <a:gd name="connsiteX73" fmla="*/ 789738 w 6828588"/>
              <a:gd name="connsiteY73" fmla="*/ 771525 h 1394007"/>
              <a:gd name="connsiteX74" fmla="*/ 199188 w 6828588"/>
              <a:gd name="connsiteY74" fmla="*/ 714375 h 1394007"/>
              <a:gd name="connsiteX75" fmla="*/ 113463 w 6828588"/>
              <a:gd name="connsiteY75" fmla="*/ 419100 h 1394007"/>
              <a:gd name="connsiteX76" fmla="*/ 227763 w 6828588"/>
              <a:gd name="connsiteY76" fmla="*/ 381000 h 1394007"/>
              <a:gd name="connsiteX77" fmla="*/ 818313 w 6828588"/>
              <a:gd name="connsiteY77" fmla="*/ 333375 h 1394007"/>
              <a:gd name="connsiteX78" fmla="*/ 904038 w 6828588"/>
              <a:gd name="connsiteY78" fmla="*/ 314325 h 1394007"/>
              <a:gd name="connsiteX79" fmla="*/ 980238 w 6828588"/>
              <a:gd name="connsiteY79" fmla="*/ 295275 h 1394007"/>
              <a:gd name="connsiteX80" fmla="*/ 1037388 w 6828588"/>
              <a:gd name="connsiteY80" fmla="*/ 285750 h 1394007"/>
              <a:gd name="connsiteX81" fmla="*/ 1094538 w 6828588"/>
              <a:gd name="connsiteY81" fmla="*/ 219075 h 1394007"/>
              <a:gd name="connsiteX82" fmla="*/ 1132638 w 6828588"/>
              <a:gd name="connsiteY82" fmla="*/ 190500 h 1394007"/>
              <a:gd name="connsiteX83" fmla="*/ 1170738 w 6828588"/>
              <a:gd name="connsiteY83" fmla="*/ 152400 h 1394007"/>
              <a:gd name="connsiteX84" fmla="*/ 1227888 w 6828588"/>
              <a:gd name="connsiteY84" fmla="*/ 133350 h 1394007"/>
              <a:gd name="connsiteX85" fmla="*/ 1294563 w 6828588"/>
              <a:gd name="connsiteY85" fmla="*/ 114300 h 1394007"/>
              <a:gd name="connsiteX86" fmla="*/ 1446963 w 6828588"/>
              <a:gd name="connsiteY86" fmla="*/ 123825 h 1394007"/>
              <a:gd name="connsiteX87" fmla="*/ 1570788 w 6828588"/>
              <a:gd name="connsiteY87" fmla="*/ 133350 h 1394007"/>
              <a:gd name="connsiteX88" fmla="*/ 2094663 w 6828588"/>
              <a:gd name="connsiteY88" fmla="*/ 104775 h 1394007"/>
              <a:gd name="connsiteX89" fmla="*/ 2056563 w 6828588"/>
              <a:gd name="connsiteY89" fmla="*/ 114300 h 1394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828588" h="1394007">
                <a:moveTo>
                  <a:pt x="1532688" y="0"/>
                </a:moveTo>
                <a:cubicBezTo>
                  <a:pt x="1818438" y="66675"/>
                  <a:pt x="2098125" y="169308"/>
                  <a:pt x="2389938" y="200025"/>
                </a:cubicBezTo>
                <a:lnTo>
                  <a:pt x="2751888" y="238125"/>
                </a:lnTo>
                <a:cubicBezTo>
                  <a:pt x="2789930" y="241929"/>
                  <a:pt x="2828128" y="244025"/>
                  <a:pt x="2866188" y="247650"/>
                </a:cubicBezTo>
                <a:cubicBezTo>
                  <a:pt x="2894809" y="250376"/>
                  <a:pt x="2923296" y="254406"/>
                  <a:pt x="2951913" y="257175"/>
                </a:cubicBezTo>
                <a:lnTo>
                  <a:pt x="3161463" y="276225"/>
                </a:lnTo>
                <a:cubicBezTo>
                  <a:pt x="3209231" y="281389"/>
                  <a:pt x="3256713" y="288925"/>
                  <a:pt x="3304338" y="295275"/>
                </a:cubicBezTo>
                <a:cubicBezTo>
                  <a:pt x="3374188" y="288925"/>
                  <a:pt x="3444817" y="288414"/>
                  <a:pt x="3513888" y="276225"/>
                </a:cubicBezTo>
                <a:cubicBezTo>
                  <a:pt x="3553438" y="269246"/>
                  <a:pt x="3588149" y="241253"/>
                  <a:pt x="3628188" y="238125"/>
                </a:cubicBezTo>
                <a:cubicBezTo>
                  <a:pt x="3792817" y="225263"/>
                  <a:pt x="3958388" y="231775"/>
                  <a:pt x="4123488" y="228600"/>
                </a:cubicBezTo>
                <a:cubicBezTo>
                  <a:pt x="4139363" y="219075"/>
                  <a:pt x="4154259" y="207686"/>
                  <a:pt x="4171113" y="200025"/>
                </a:cubicBezTo>
                <a:cubicBezTo>
                  <a:pt x="4189394" y="191716"/>
                  <a:pt x="4228263" y="180975"/>
                  <a:pt x="4228263" y="180975"/>
                </a:cubicBezTo>
                <a:cubicBezTo>
                  <a:pt x="4250488" y="184150"/>
                  <a:pt x="4273062" y="185452"/>
                  <a:pt x="4294938" y="190500"/>
                </a:cubicBezTo>
                <a:cubicBezTo>
                  <a:pt x="4452876" y="226947"/>
                  <a:pt x="4274998" y="196037"/>
                  <a:pt x="4390188" y="219075"/>
                </a:cubicBezTo>
                <a:cubicBezTo>
                  <a:pt x="4426172" y="226272"/>
                  <a:pt x="4501872" y="236970"/>
                  <a:pt x="4533063" y="238125"/>
                </a:cubicBezTo>
                <a:cubicBezTo>
                  <a:pt x="4675875" y="243414"/>
                  <a:pt x="4818813" y="244475"/>
                  <a:pt x="4961688" y="247650"/>
                </a:cubicBezTo>
                <a:cubicBezTo>
                  <a:pt x="5002963" y="250825"/>
                  <a:pt x="5044746" y="249981"/>
                  <a:pt x="5085513" y="257175"/>
                </a:cubicBezTo>
                <a:cubicBezTo>
                  <a:pt x="5118024" y="262912"/>
                  <a:pt x="5178330" y="321417"/>
                  <a:pt x="5190288" y="333375"/>
                </a:cubicBezTo>
                <a:cubicBezTo>
                  <a:pt x="5204663" y="347750"/>
                  <a:pt x="5212952" y="367769"/>
                  <a:pt x="5228388" y="381000"/>
                </a:cubicBezTo>
                <a:cubicBezTo>
                  <a:pt x="5236011" y="387534"/>
                  <a:pt x="5247085" y="388729"/>
                  <a:pt x="5256963" y="390525"/>
                </a:cubicBezTo>
                <a:cubicBezTo>
                  <a:pt x="5282148" y="395104"/>
                  <a:pt x="5307849" y="396253"/>
                  <a:pt x="5333163" y="400050"/>
                </a:cubicBezTo>
                <a:cubicBezTo>
                  <a:pt x="5469647" y="420523"/>
                  <a:pt x="5519663" y="434142"/>
                  <a:pt x="5676063" y="466725"/>
                </a:cubicBezTo>
                <a:cubicBezTo>
                  <a:pt x="5741575" y="507670"/>
                  <a:pt x="5763733" y="526461"/>
                  <a:pt x="5837988" y="552450"/>
                </a:cubicBezTo>
                <a:cubicBezTo>
                  <a:pt x="5872156" y="564409"/>
                  <a:pt x="5907562" y="572577"/>
                  <a:pt x="5942763" y="581025"/>
                </a:cubicBezTo>
                <a:cubicBezTo>
                  <a:pt x="6072013" y="612045"/>
                  <a:pt x="6051305" y="606844"/>
                  <a:pt x="6161838" y="619125"/>
                </a:cubicBezTo>
                <a:cubicBezTo>
                  <a:pt x="6222163" y="635000"/>
                  <a:pt x="6281331" y="656210"/>
                  <a:pt x="6342813" y="666750"/>
                </a:cubicBezTo>
                <a:cubicBezTo>
                  <a:pt x="6392980" y="675350"/>
                  <a:pt x="6444476" y="672216"/>
                  <a:pt x="6495213" y="676275"/>
                </a:cubicBezTo>
                <a:cubicBezTo>
                  <a:pt x="6523872" y="678568"/>
                  <a:pt x="6552363" y="682625"/>
                  <a:pt x="6580938" y="685800"/>
                </a:cubicBezTo>
                <a:cubicBezTo>
                  <a:pt x="6606338" y="698500"/>
                  <a:pt x="6630924" y="712978"/>
                  <a:pt x="6657138" y="723900"/>
                </a:cubicBezTo>
                <a:cubicBezTo>
                  <a:pt x="6669222" y="728935"/>
                  <a:pt x="6682981" y="728828"/>
                  <a:pt x="6695238" y="733425"/>
                </a:cubicBezTo>
                <a:cubicBezTo>
                  <a:pt x="6708533" y="738411"/>
                  <a:pt x="6719994" y="747623"/>
                  <a:pt x="6733338" y="752475"/>
                </a:cubicBezTo>
                <a:cubicBezTo>
                  <a:pt x="6755061" y="760374"/>
                  <a:pt x="6777873" y="764883"/>
                  <a:pt x="6800013" y="771525"/>
                </a:cubicBezTo>
                <a:cubicBezTo>
                  <a:pt x="6809630" y="774410"/>
                  <a:pt x="6819063" y="777875"/>
                  <a:pt x="6828588" y="781050"/>
                </a:cubicBezTo>
                <a:cubicBezTo>
                  <a:pt x="6825413" y="793750"/>
                  <a:pt x="6825481" y="807740"/>
                  <a:pt x="6819063" y="819150"/>
                </a:cubicBezTo>
                <a:cubicBezTo>
                  <a:pt x="6674794" y="1075629"/>
                  <a:pt x="6687345" y="934478"/>
                  <a:pt x="6228513" y="942975"/>
                </a:cubicBezTo>
                <a:lnTo>
                  <a:pt x="6076113" y="952500"/>
                </a:lnTo>
                <a:cubicBezTo>
                  <a:pt x="5990422" y="956486"/>
                  <a:pt x="5904369" y="954259"/>
                  <a:pt x="5818938" y="962025"/>
                </a:cubicBezTo>
                <a:cubicBezTo>
                  <a:pt x="5790967" y="964568"/>
                  <a:pt x="5755670" y="981411"/>
                  <a:pt x="5733213" y="1000125"/>
                </a:cubicBezTo>
                <a:cubicBezTo>
                  <a:pt x="5722865" y="1008749"/>
                  <a:pt x="5716061" y="1021561"/>
                  <a:pt x="5704638" y="1028700"/>
                </a:cubicBezTo>
                <a:cubicBezTo>
                  <a:pt x="5675153" y="1047128"/>
                  <a:pt x="5642370" y="1050679"/>
                  <a:pt x="5609388" y="1057275"/>
                </a:cubicBezTo>
                <a:cubicBezTo>
                  <a:pt x="5596688" y="1079500"/>
                  <a:pt x="5585967" y="1102980"/>
                  <a:pt x="5571288" y="1123950"/>
                </a:cubicBezTo>
                <a:cubicBezTo>
                  <a:pt x="5563563" y="1134985"/>
                  <a:pt x="5551479" y="1142298"/>
                  <a:pt x="5542713" y="1152525"/>
                </a:cubicBezTo>
                <a:cubicBezTo>
                  <a:pt x="5532382" y="1164578"/>
                  <a:pt x="5524817" y="1178878"/>
                  <a:pt x="5514138" y="1190625"/>
                </a:cubicBezTo>
                <a:cubicBezTo>
                  <a:pt x="5492995" y="1213882"/>
                  <a:pt x="5447463" y="1257300"/>
                  <a:pt x="5447463" y="1257300"/>
                </a:cubicBezTo>
                <a:cubicBezTo>
                  <a:pt x="5441113" y="1273175"/>
                  <a:pt x="5442639" y="1295441"/>
                  <a:pt x="5428413" y="1304925"/>
                </a:cubicBezTo>
                <a:cubicBezTo>
                  <a:pt x="5409733" y="1317378"/>
                  <a:pt x="5383196" y="1307848"/>
                  <a:pt x="5361738" y="1314450"/>
                </a:cubicBezTo>
                <a:cubicBezTo>
                  <a:pt x="5341381" y="1320714"/>
                  <a:pt x="5324051" y="1334375"/>
                  <a:pt x="5304588" y="1343025"/>
                </a:cubicBezTo>
                <a:cubicBezTo>
                  <a:pt x="5276450" y="1355531"/>
                  <a:pt x="5249834" y="1356913"/>
                  <a:pt x="5218863" y="1362075"/>
                </a:cubicBezTo>
                <a:cubicBezTo>
                  <a:pt x="5193764" y="1374624"/>
                  <a:pt x="5163353" y="1394007"/>
                  <a:pt x="5133138" y="1390650"/>
                </a:cubicBezTo>
                <a:cubicBezTo>
                  <a:pt x="5119026" y="1389082"/>
                  <a:pt x="5109027" y="1374033"/>
                  <a:pt x="5095038" y="1371600"/>
                </a:cubicBezTo>
                <a:cubicBezTo>
                  <a:pt x="5035277" y="1361207"/>
                  <a:pt x="4974388" y="1358900"/>
                  <a:pt x="4914063" y="1352550"/>
                </a:cubicBezTo>
                <a:cubicBezTo>
                  <a:pt x="4879138" y="1343025"/>
                  <a:pt x="4843962" y="1334377"/>
                  <a:pt x="4809288" y="1323975"/>
                </a:cubicBezTo>
                <a:cubicBezTo>
                  <a:pt x="4780438" y="1315320"/>
                  <a:pt x="4752784" y="1302705"/>
                  <a:pt x="4723563" y="1295400"/>
                </a:cubicBezTo>
                <a:lnTo>
                  <a:pt x="4571163" y="1257300"/>
                </a:lnTo>
                <a:cubicBezTo>
                  <a:pt x="4466388" y="1260475"/>
                  <a:pt x="4361500" y="1261010"/>
                  <a:pt x="4256838" y="1266825"/>
                </a:cubicBezTo>
                <a:cubicBezTo>
                  <a:pt x="4246813" y="1267382"/>
                  <a:pt x="4236777" y="1271029"/>
                  <a:pt x="4228263" y="1276350"/>
                </a:cubicBezTo>
                <a:cubicBezTo>
                  <a:pt x="4139519" y="1331815"/>
                  <a:pt x="4216360" y="1302543"/>
                  <a:pt x="4152063" y="1323975"/>
                </a:cubicBezTo>
                <a:cubicBezTo>
                  <a:pt x="4107613" y="1320800"/>
                  <a:pt x="4063055" y="1318884"/>
                  <a:pt x="4018713" y="1314450"/>
                </a:cubicBezTo>
                <a:cubicBezTo>
                  <a:pt x="3999496" y="1312528"/>
                  <a:pt x="3980833" y="1303640"/>
                  <a:pt x="3961563" y="1304925"/>
                </a:cubicBezTo>
                <a:cubicBezTo>
                  <a:pt x="3932356" y="1306872"/>
                  <a:pt x="3904413" y="1317625"/>
                  <a:pt x="3875838" y="1323975"/>
                </a:cubicBezTo>
                <a:cubicBezTo>
                  <a:pt x="2936993" y="1248867"/>
                  <a:pt x="4010221" y="1321172"/>
                  <a:pt x="3532938" y="1314450"/>
                </a:cubicBezTo>
                <a:cubicBezTo>
                  <a:pt x="3342351" y="1311766"/>
                  <a:pt x="3151907" y="1302633"/>
                  <a:pt x="2961438" y="1295400"/>
                </a:cubicBezTo>
                <a:cubicBezTo>
                  <a:pt x="2901073" y="1293108"/>
                  <a:pt x="2840844" y="1287686"/>
                  <a:pt x="2780463" y="1285875"/>
                </a:cubicBezTo>
                <a:lnTo>
                  <a:pt x="2008938" y="1266825"/>
                </a:lnTo>
                <a:cubicBezTo>
                  <a:pt x="1980363" y="1263650"/>
                  <a:pt x="1951630" y="1261672"/>
                  <a:pt x="1923213" y="1257300"/>
                </a:cubicBezTo>
                <a:cubicBezTo>
                  <a:pt x="1910274" y="1255309"/>
                  <a:pt x="1895170" y="1256156"/>
                  <a:pt x="1885113" y="1247775"/>
                </a:cubicBezTo>
                <a:cubicBezTo>
                  <a:pt x="1874205" y="1238685"/>
                  <a:pt x="1874316" y="1221229"/>
                  <a:pt x="1866063" y="1209675"/>
                </a:cubicBezTo>
                <a:cubicBezTo>
                  <a:pt x="1831749" y="1161636"/>
                  <a:pt x="1809457" y="1175494"/>
                  <a:pt x="1742238" y="1162050"/>
                </a:cubicBezTo>
                <a:cubicBezTo>
                  <a:pt x="1580110" y="1060720"/>
                  <a:pt x="1760485" y="1164130"/>
                  <a:pt x="1475538" y="1057275"/>
                </a:cubicBezTo>
                <a:cubicBezTo>
                  <a:pt x="1425651" y="1038567"/>
                  <a:pt x="1296757" y="993675"/>
                  <a:pt x="1237413" y="962025"/>
                </a:cubicBezTo>
                <a:cubicBezTo>
                  <a:pt x="1217211" y="951251"/>
                  <a:pt x="1199313" y="936625"/>
                  <a:pt x="1180263" y="923925"/>
                </a:cubicBezTo>
                <a:cubicBezTo>
                  <a:pt x="1169768" y="908182"/>
                  <a:pt x="1150449" y="875157"/>
                  <a:pt x="1132638" y="866775"/>
                </a:cubicBezTo>
                <a:cubicBezTo>
                  <a:pt x="1046341" y="826165"/>
                  <a:pt x="1024203" y="824133"/>
                  <a:pt x="951663" y="809625"/>
                </a:cubicBezTo>
                <a:cubicBezTo>
                  <a:pt x="881169" y="774378"/>
                  <a:pt x="913016" y="785443"/>
                  <a:pt x="789738" y="771525"/>
                </a:cubicBezTo>
                <a:cubicBezTo>
                  <a:pt x="435167" y="731493"/>
                  <a:pt x="438344" y="732772"/>
                  <a:pt x="199188" y="714375"/>
                </a:cubicBezTo>
                <a:cubicBezTo>
                  <a:pt x="49734" y="684484"/>
                  <a:pt x="0" y="707120"/>
                  <a:pt x="113463" y="419100"/>
                </a:cubicBezTo>
                <a:cubicBezTo>
                  <a:pt x="128183" y="381734"/>
                  <a:pt x="187848" y="385435"/>
                  <a:pt x="227763" y="381000"/>
                </a:cubicBezTo>
                <a:cubicBezTo>
                  <a:pt x="595564" y="340133"/>
                  <a:pt x="398826" y="357346"/>
                  <a:pt x="818313" y="333375"/>
                </a:cubicBezTo>
                <a:lnTo>
                  <a:pt x="904038" y="314325"/>
                </a:lnTo>
                <a:cubicBezTo>
                  <a:pt x="929524" y="308328"/>
                  <a:pt x="954637" y="300761"/>
                  <a:pt x="980238" y="295275"/>
                </a:cubicBezTo>
                <a:cubicBezTo>
                  <a:pt x="999122" y="291228"/>
                  <a:pt x="1018338" y="288925"/>
                  <a:pt x="1037388" y="285750"/>
                </a:cubicBezTo>
                <a:cubicBezTo>
                  <a:pt x="1059974" y="255636"/>
                  <a:pt x="1066678" y="242955"/>
                  <a:pt x="1094538" y="219075"/>
                </a:cubicBezTo>
                <a:cubicBezTo>
                  <a:pt x="1106591" y="208744"/>
                  <a:pt x="1120691" y="200954"/>
                  <a:pt x="1132638" y="190500"/>
                </a:cubicBezTo>
                <a:cubicBezTo>
                  <a:pt x="1146155" y="178673"/>
                  <a:pt x="1155337" y="161641"/>
                  <a:pt x="1170738" y="152400"/>
                </a:cubicBezTo>
                <a:cubicBezTo>
                  <a:pt x="1187957" y="142069"/>
                  <a:pt x="1208654" y="139120"/>
                  <a:pt x="1227888" y="133350"/>
                </a:cubicBezTo>
                <a:cubicBezTo>
                  <a:pt x="1347489" y="97470"/>
                  <a:pt x="1198531" y="146311"/>
                  <a:pt x="1294563" y="114300"/>
                </a:cubicBezTo>
                <a:lnTo>
                  <a:pt x="1446963" y="123825"/>
                </a:lnTo>
                <a:cubicBezTo>
                  <a:pt x="1488262" y="126673"/>
                  <a:pt x="1529398" y="134131"/>
                  <a:pt x="1570788" y="133350"/>
                </a:cubicBezTo>
                <a:cubicBezTo>
                  <a:pt x="1720259" y="130530"/>
                  <a:pt x="1929713" y="115772"/>
                  <a:pt x="2094663" y="104775"/>
                </a:cubicBezTo>
                <a:cubicBezTo>
                  <a:pt x="2063076" y="115304"/>
                  <a:pt x="2076128" y="114300"/>
                  <a:pt x="2056563" y="1143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3" name="Freeform 22"/>
          <p:cNvSpPr/>
          <p:nvPr/>
        </p:nvSpPr>
        <p:spPr>
          <a:xfrm>
            <a:off x="27349" y="971550"/>
            <a:ext cx="2051112" cy="1249891"/>
          </a:xfrm>
          <a:custGeom>
            <a:avLst/>
            <a:gdLst>
              <a:gd name="connsiteX0" fmla="*/ 286976 w 2051112"/>
              <a:gd name="connsiteY0" fmla="*/ 38100 h 1249891"/>
              <a:gd name="connsiteX1" fmla="*/ 1029926 w 2051112"/>
              <a:gd name="connsiteY1" fmla="*/ 47625 h 1249891"/>
              <a:gd name="connsiteX2" fmla="*/ 1191851 w 2051112"/>
              <a:gd name="connsiteY2" fmla="*/ 66675 h 1249891"/>
              <a:gd name="connsiteX3" fmla="*/ 1239476 w 2051112"/>
              <a:gd name="connsiteY3" fmla="*/ 104775 h 1249891"/>
              <a:gd name="connsiteX4" fmla="*/ 1325201 w 2051112"/>
              <a:gd name="connsiteY4" fmla="*/ 133350 h 1249891"/>
              <a:gd name="connsiteX5" fmla="*/ 1334726 w 2051112"/>
              <a:gd name="connsiteY5" fmla="*/ 161925 h 1249891"/>
              <a:gd name="connsiteX6" fmla="*/ 1458551 w 2051112"/>
              <a:gd name="connsiteY6" fmla="*/ 238125 h 1249891"/>
              <a:gd name="connsiteX7" fmla="*/ 1534751 w 2051112"/>
              <a:gd name="connsiteY7" fmla="*/ 247650 h 1249891"/>
              <a:gd name="connsiteX8" fmla="*/ 1620476 w 2051112"/>
              <a:gd name="connsiteY8" fmla="*/ 314325 h 1249891"/>
              <a:gd name="connsiteX9" fmla="*/ 1696676 w 2051112"/>
              <a:gd name="connsiteY9" fmla="*/ 333375 h 1249891"/>
              <a:gd name="connsiteX10" fmla="*/ 1725251 w 2051112"/>
              <a:gd name="connsiteY10" fmla="*/ 342900 h 1249891"/>
              <a:gd name="connsiteX11" fmla="*/ 1830026 w 2051112"/>
              <a:gd name="connsiteY11" fmla="*/ 438150 h 1249891"/>
              <a:gd name="connsiteX12" fmla="*/ 1887176 w 2051112"/>
              <a:gd name="connsiteY12" fmla="*/ 495300 h 1249891"/>
              <a:gd name="connsiteX13" fmla="*/ 1896701 w 2051112"/>
              <a:gd name="connsiteY13" fmla="*/ 533400 h 1249891"/>
              <a:gd name="connsiteX14" fmla="*/ 1906226 w 2051112"/>
              <a:gd name="connsiteY14" fmla="*/ 619125 h 1249891"/>
              <a:gd name="connsiteX15" fmla="*/ 1915751 w 2051112"/>
              <a:gd name="connsiteY15" fmla="*/ 676275 h 1249891"/>
              <a:gd name="connsiteX16" fmla="*/ 1858601 w 2051112"/>
              <a:gd name="connsiteY16" fmla="*/ 1162050 h 1249891"/>
              <a:gd name="connsiteX17" fmla="*/ 1830026 w 2051112"/>
              <a:gd name="connsiteY17" fmla="*/ 1171575 h 1249891"/>
              <a:gd name="connsiteX18" fmla="*/ 1753826 w 2051112"/>
              <a:gd name="connsiteY18" fmla="*/ 1133475 h 1249891"/>
              <a:gd name="connsiteX19" fmla="*/ 1725251 w 2051112"/>
              <a:gd name="connsiteY19" fmla="*/ 1104900 h 1249891"/>
              <a:gd name="connsiteX20" fmla="*/ 1668101 w 2051112"/>
              <a:gd name="connsiteY20" fmla="*/ 1085850 h 1249891"/>
              <a:gd name="connsiteX21" fmla="*/ 1620476 w 2051112"/>
              <a:gd name="connsiteY21" fmla="*/ 1057275 h 1249891"/>
              <a:gd name="connsiteX22" fmla="*/ 1496651 w 2051112"/>
              <a:gd name="connsiteY22" fmla="*/ 1038225 h 1249891"/>
              <a:gd name="connsiteX23" fmla="*/ 1391876 w 2051112"/>
              <a:gd name="connsiteY23" fmla="*/ 1123950 h 1249891"/>
              <a:gd name="connsiteX24" fmla="*/ 1296626 w 2051112"/>
              <a:gd name="connsiteY24" fmla="*/ 1133475 h 1249891"/>
              <a:gd name="connsiteX25" fmla="*/ 1163276 w 2051112"/>
              <a:gd name="connsiteY25" fmla="*/ 1095375 h 1249891"/>
              <a:gd name="connsiteX26" fmla="*/ 1001351 w 2051112"/>
              <a:gd name="connsiteY26" fmla="*/ 1038225 h 1249891"/>
              <a:gd name="connsiteX27" fmla="*/ 820376 w 2051112"/>
              <a:gd name="connsiteY27" fmla="*/ 1047750 h 1249891"/>
              <a:gd name="connsiteX28" fmla="*/ 620351 w 2051112"/>
              <a:gd name="connsiteY28" fmla="*/ 1038225 h 1249891"/>
              <a:gd name="connsiteX29" fmla="*/ 591776 w 2051112"/>
              <a:gd name="connsiteY29" fmla="*/ 1057275 h 1249891"/>
              <a:gd name="connsiteX30" fmla="*/ 563201 w 2051112"/>
              <a:gd name="connsiteY30" fmla="*/ 1066800 h 1249891"/>
              <a:gd name="connsiteX31" fmla="*/ 439376 w 2051112"/>
              <a:gd name="connsiteY31" fmla="*/ 1076325 h 1249891"/>
              <a:gd name="connsiteX32" fmla="*/ 353651 w 2051112"/>
              <a:gd name="connsiteY32" fmla="*/ 1057275 h 1249891"/>
              <a:gd name="connsiteX33" fmla="*/ 325076 w 2051112"/>
              <a:gd name="connsiteY33" fmla="*/ 1028700 h 1249891"/>
              <a:gd name="connsiteX34" fmla="*/ 296501 w 2051112"/>
              <a:gd name="connsiteY34" fmla="*/ 1009650 h 1249891"/>
              <a:gd name="connsiteX35" fmla="*/ 153626 w 2051112"/>
              <a:gd name="connsiteY35" fmla="*/ 876300 h 1249891"/>
              <a:gd name="connsiteX36" fmla="*/ 115526 w 2051112"/>
              <a:gd name="connsiteY36" fmla="*/ 819150 h 1249891"/>
              <a:gd name="connsiteX37" fmla="*/ 77426 w 2051112"/>
              <a:gd name="connsiteY37" fmla="*/ 742950 h 1249891"/>
              <a:gd name="connsiteX38" fmla="*/ 58376 w 2051112"/>
              <a:gd name="connsiteY38" fmla="*/ 676275 h 1249891"/>
              <a:gd name="connsiteX39" fmla="*/ 20276 w 2051112"/>
              <a:gd name="connsiteY39" fmla="*/ 533400 h 1249891"/>
              <a:gd name="connsiteX40" fmla="*/ 1226 w 2051112"/>
              <a:gd name="connsiteY40" fmla="*/ 381000 h 1249891"/>
              <a:gd name="connsiteX41" fmla="*/ 10751 w 2051112"/>
              <a:gd name="connsiteY41" fmla="*/ 285750 h 1249891"/>
              <a:gd name="connsiteX42" fmla="*/ 77426 w 2051112"/>
              <a:gd name="connsiteY42" fmla="*/ 228600 h 1249891"/>
              <a:gd name="connsiteX43" fmla="*/ 229826 w 2051112"/>
              <a:gd name="connsiteY43" fmla="*/ 190500 h 1249891"/>
              <a:gd name="connsiteX44" fmla="*/ 296501 w 2051112"/>
              <a:gd name="connsiteY44" fmla="*/ 152400 h 1249891"/>
              <a:gd name="connsiteX45" fmla="*/ 306026 w 2051112"/>
              <a:gd name="connsiteY45" fmla="*/ 104775 h 1249891"/>
              <a:gd name="connsiteX46" fmla="*/ 325076 w 2051112"/>
              <a:gd name="connsiteY46" fmla="*/ 76200 h 1249891"/>
              <a:gd name="connsiteX47" fmla="*/ 353651 w 2051112"/>
              <a:gd name="connsiteY47" fmla="*/ 0 h 1249891"/>
              <a:gd name="connsiteX48" fmla="*/ 382226 w 2051112"/>
              <a:gd name="connsiteY48" fmla="*/ 38100 h 1249891"/>
              <a:gd name="connsiteX49" fmla="*/ 401276 w 2051112"/>
              <a:gd name="connsiteY49" fmla="*/ 66675 h 1249891"/>
              <a:gd name="connsiteX50" fmla="*/ 382226 w 2051112"/>
              <a:gd name="connsiteY50" fmla="*/ 95250 h 1249891"/>
              <a:gd name="connsiteX51" fmla="*/ 325076 w 2051112"/>
              <a:gd name="connsiteY51" fmla="*/ 114300 h 124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051112" h="1249891">
                <a:moveTo>
                  <a:pt x="286976" y="38100"/>
                </a:moveTo>
                <a:lnTo>
                  <a:pt x="1029926" y="47625"/>
                </a:lnTo>
                <a:cubicBezTo>
                  <a:pt x="1115523" y="49527"/>
                  <a:pt x="1125722" y="53449"/>
                  <a:pt x="1191851" y="66675"/>
                </a:cubicBezTo>
                <a:cubicBezTo>
                  <a:pt x="1207726" y="79375"/>
                  <a:pt x="1222043" y="94315"/>
                  <a:pt x="1239476" y="104775"/>
                </a:cubicBezTo>
                <a:cubicBezTo>
                  <a:pt x="1265096" y="120147"/>
                  <a:pt x="1296668" y="126217"/>
                  <a:pt x="1325201" y="133350"/>
                </a:cubicBezTo>
                <a:cubicBezTo>
                  <a:pt x="1328376" y="142875"/>
                  <a:pt x="1328890" y="153755"/>
                  <a:pt x="1334726" y="161925"/>
                </a:cubicBezTo>
                <a:cubicBezTo>
                  <a:pt x="1365184" y="204567"/>
                  <a:pt x="1408215" y="223320"/>
                  <a:pt x="1458551" y="238125"/>
                </a:cubicBezTo>
                <a:cubicBezTo>
                  <a:pt x="1483109" y="245348"/>
                  <a:pt x="1509351" y="244475"/>
                  <a:pt x="1534751" y="247650"/>
                </a:cubicBezTo>
                <a:cubicBezTo>
                  <a:pt x="1573713" y="286612"/>
                  <a:pt x="1570055" y="289115"/>
                  <a:pt x="1620476" y="314325"/>
                </a:cubicBezTo>
                <a:cubicBezTo>
                  <a:pt x="1642249" y="325211"/>
                  <a:pt x="1674939" y="327941"/>
                  <a:pt x="1696676" y="333375"/>
                </a:cubicBezTo>
                <a:cubicBezTo>
                  <a:pt x="1706416" y="335810"/>
                  <a:pt x="1715726" y="339725"/>
                  <a:pt x="1725251" y="342900"/>
                </a:cubicBezTo>
                <a:cubicBezTo>
                  <a:pt x="1769077" y="386726"/>
                  <a:pt x="1765273" y="384189"/>
                  <a:pt x="1830026" y="438150"/>
                </a:cubicBezTo>
                <a:cubicBezTo>
                  <a:pt x="1883191" y="482454"/>
                  <a:pt x="1855060" y="447127"/>
                  <a:pt x="1887176" y="495300"/>
                </a:cubicBezTo>
                <a:cubicBezTo>
                  <a:pt x="1890351" y="508000"/>
                  <a:pt x="1894710" y="520461"/>
                  <a:pt x="1896701" y="533400"/>
                </a:cubicBezTo>
                <a:cubicBezTo>
                  <a:pt x="1901073" y="561817"/>
                  <a:pt x="1902426" y="590626"/>
                  <a:pt x="1906226" y="619125"/>
                </a:cubicBezTo>
                <a:cubicBezTo>
                  <a:pt x="1908778" y="638268"/>
                  <a:pt x="1912576" y="657225"/>
                  <a:pt x="1915751" y="676275"/>
                </a:cubicBezTo>
                <a:cubicBezTo>
                  <a:pt x="1892806" y="1249891"/>
                  <a:pt x="2051112" y="1107047"/>
                  <a:pt x="1858601" y="1162050"/>
                </a:cubicBezTo>
                <a:cubicBezTo>
                  <a:pt x="1848947" y="1164808"/>
                  <a:pt x="1839551" y="1168400"/>
                  <a:pt x="1830026" y="1171575"/>
                </a:cubicBezTo>
                <a:cubicBezTo>
                  <a:pt x="1783593" y="1159967"/>
                  <a:pt x="1793827" y="1167762"/>
                  <a:pt x="1753826" y="1133475"/>
                </a:cubicBezTo>
                <a:cubicBezTo>
                  <a:pt x="1743599" y="1124709"/>
                  <a:pt x="1737026" y="1111442"/>
                  <a:pt x="1725251" y="1104900"/>
                </a:cubicBezTo>
                <a:cubicBezTo>
                  <a:pt x="1707698" y="1095148"/>
                  <a:pt x="1685320" y="1096181"/>
                  <a:pt x="1668101" y="1085850"/>
                </a:cubicBezTo>
                <a:lnTo>
                  <a:pt x="1620476" y="1057275"/>
                </a:lnTo>
                <a:cubicBezTo>
                  <a:pt x="1589328" y="1010553"/>
                  <a:pt x="1590296" y="993867"/>
                  <a:pt x="1496651" y="1038225"/>
                </a:cubicBezTo>
                <a:cubicBezTo>
                  <a:pt x="1402067" y="1083028"/>
                  <a:pt x="1457683" y="1113826"/>
                  <a:pt x="1391876" y="1123950"/>
                </a:cubicBezTo>
                <a:cubicBezTo>
                  <a:pt x="1360339" y="1128802"/>
                  <a:pt x="1328376" y="1130300"/>
                  <a:pt x="1296626" y="1133475"/>
                </a:cubicBezTo>
                <a:cubicBezTo>
                  <a:pt x="1236578" y="1118463"/>
                  <a:pt x="1217935" y="1115872"/>
                  <a:pt x="1163276" y="1095375"/>
                </a:cubicBezTo>
                <a:cubicBezTo>
                  <a:pt x="1013886" y="1039354"/>
                  <a:pt x="1122995" y="1072980"/>
                  <a:pt x="1001351" y="1038225"/>
                </a:cubicBezTo>
                <a:cubicBezTo>
                  <a:pt x="941026" y="1041400"/>
                  <a:pt x="880784" y="1047750"/>
                  <a:pt x="820376" y="1047750"/>
                </a:cubicBezTo>
                <a:cubicBezTo>
                  <a:pt x="753625" y="1047750"/>
                  <a:pt x="687044" y="1035446"/>
                  <a:pt x="620351" y="1038225"/>
                </a:cubicBezTo>
                <a:cubicBezTo>
                  <a:pt x="608913" y="1038702"/>
                  <a:pt x="602015" y="1052155"/>
                  <a:pt x="591776" y="1057275"/>
                </a:cubicBezTo>
                <a:cubicBezTo>
                  <a:pt x="582796" y="1061765"/>
                  <a:pt x="573164" y="1065555"/>
                  <a:pt x="563201" y="1066800"/>
                </a:cubicBezTo>
                <a:cubicBezTo>
                  <a:pt x="522124" y="1071935"/>
                  <a:pt x="480651" y="1073150"/>
                  <a:pt x="439376" y="1076325"/>
                </a:cubicBezTo>
                <a:cubicBezTo>
                  <a:pt x="410801" y="1069975"/>
                  <a:pt x="380671" y="1068533"/>
                  <a:pt x="353651" y="1057275"/>
                </a:cubicBezTo>
                <a:cubicBezTo>
                  <a:pt x="341217" y="1052094"/>
                  <a:pt x="335424" y="1037324"/>
                  <a:pt x="325076" y="1028700"/>
                </a:cubicBezTo>
                <a:cubicBezTo>
                  <a:pt x="316282" y="1021371"/>
                  <a:pt x="305659" y="1016519"/>
                  <a:pt x="296501" y="1009650"/>
                </a:cubicBezTo>
                <a:cubicBezTo>
                  <a:pt x="252416" y="976587"/>
                  <a:pt x="177993" y="912850"/>
                  <a:pt x="153626" y="876300"/>
                </a:cubicBezTo>
                <a:cubicBezTo>
                  <a:pt x="140926" y="857250"/>
                  <a:pt x="125765" y="839628"/>
                  <a:pt x="115526" y="819150"/>
                </a:cubicBezTo>
                <a:cubicBezTo>
                  <a:pt x="102826" y="793750"/>
                  <a:pt x="85228" y="770255"/>
                  <a:pt x="77426" y="742950"/>
                </a:cubicBezTo>
                <a:cubicBezTo>
                  <a:pt x="71076" y="720725"/>
                  <a:pt x="63138" y="698894"/>
                  <a:pt x="58376" y="676275"/>
                </a:cubicBezTo>
                <a:cubicBezTo>
                  <a:pt x="29393" y="538607"/>
                  <a:pt x="63138" y="597692"/>
                  <a:pt x="20276" y="533400"/>
                </a:cubicBezTo>
                <a:cubicBezTo>
                  <a:pt x="13926" y="482600"/>
                  <a:pt x="3194" y="432158"/>
                  <a:pt x="1226" y="381000"/>
                </a:cubicBezTo>
                <a:cubicBezTo>
                  <a:pt x="0" y="349115"/>
                  <a:pt x="1985" y="316431"/>
                  <a:pt x="10751" y="285750"/>
                </a:cubicBezTo>
                <a:cubicBezTo>
                  <a:pt x="20479" y="251702"/>
                  <a:pt x="49604" y="240965"/>
                  <a:pt x="77426" y="228600"/>
                </a:cubicBezTo>
                <a:cubicBezTo>
                  <a:pt x="144372" y="198846"/>
                  <a:pt x="136542" y="207461"/>
                  <a:pt x="229826" y="190500"/>
                </a:cubicBezTo>
                <a:cubicBezTo>
                  <a:pt x="234748" y="188039"/>
                  <a:pt x="291116" y="161824"/>
                  <a:pt x="296501" y="152400"/>
                </a:cubicBezTo>
                <a:cubicBezTo>
                  <a:pt x="304533" y="138344"/>
                  <a:pt x="300342" y="119934"/>
                  <a:pt x="306026" y="104775"/>
                </a:cubicBezTo>
                <a:cubicBezTo>
                  <a:pt x="310046" y="94056"/>
                  <a:pt x="319396" y="86139"/>
                  <a:pt x="325076" y="76200"/>
                </a:cubicBezTo>
                <a:cubicBezTo>
                  <a:pt x="347213" y="37460"/>
                  <a:pt x="343233" y="41670"/>
                  <a:pt x="353651" y="0"/>
                </a:cubicBezTo>
                <a:cubicBezTo>
                  <a:pt x="363176" y="12700"/>
                  <a:pt x="372999" y="25182"/>
                  <a:pt x="382226" y="38100"/>
                </a:cubicBezTo>
                <a:cubicBezTo>
                  <a:pt x="388880" y="47415"/>
                  <a:pt x="401276" y="55227"/>
                  <a:pt x="401276" y="66675"/>
                </a:cubicBezTo>
                <a:cubicBezTo>
                  <a:pt x="401276" y="78123"/>
                  <a:pt x="391934" y="89183"/>
                  <a:pt x="382226" y="95250"/>
                </a:cubicBezTo>
                <a:cubicBezTo>
                  <a:pt x="365198" y="105893"/>
                  <a:pt x="325076" y="114300"/>
                  <a:pt x="325076" y="1143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Freeform 25"/>
          <p:cNvSpPr/>
          <p:nvPr/>
        </p:nvSpPr>
        <p:spPr>
          <a:xfrm>
            <a:off x="4457700" y="1485900"/>
            <a:ext cx="4229811" cy="542925"/>
          </a:xfrm>
          <a:custGeom>
            <a:avLst/>
            <a:gdLst>
              <a:gd name="connsiteX0" fmla="*/ 647700 w 4229811"/>
              <a:gd name="connsiteY0" fmla="*/ 57150 h 542925"/>
              <a:gd name="connsiteX1" fmla="*/ 733425 w 4229811"/>
              <a:gd name="connsiteY1" fmla="*/ 19050 h 542925"/>
              <a:gd name="connsiteX2" fmla="*/ 866775 w 4229811"/>
              <a:gd name="connsiteY2" fmla="*/ 9525 h 542925"/>
              <a:gd name="connsiteX3" fmla="*/ 914400 w 4229811"/>
              <a:gd name="connsiteY3" fmla="*/ 0 h 542925"/>
              <a:gd name="connsiteX4" fmla="*/ 1304925 w 4229811"/>
              <a:gd name="connsiteY4" fmla="*/ 28575 h 542925"/>
              <a:gd name="connsiteX5" fmla="*/ 1352550 w 4229811"/>
              <a:gd name="connsiteY5" fmla="*/ 38100 h 542925"/>
              <a:gd name="connsiteX6" fmla="*/ 1495425 w 4229811"/>
              <a:gd name="connsiteY6" fmla="*/ 47625 h 542925"/>
              <a:gd name="connsiteX7" fmla="*/ 1819275 w 4229811"/>
              <a:gd name="connsiteY7" fmla="*/ 66675 h 542925"/>
              <a:gd name="connsiteX8" fmla="*/ 2124075 w 4229811"/>
              <a:gd name="connsiteY8" fmla="*/ 57150 h 542925"/>
              <a:gd name="connsiteX9" fmla="*/ 2152650 w 4229811"/>
              <a:gd name="connsiteY9" fmla="*/ 47625 h 542925"/>
              <a:gd name="connsiteX10" fmla="*/ 2181225 w 4229811"/>
              <a:gd name="connsiteY10" fmla="*/ 57150 h 542925"/>
              <a:gd name="connsiteX11" fmla="*/ 2647950 w 4229811"/>
              <a:gd name="connsiteY11" fmla="*/ 66675 h 542925"/>
              <a:gd name="connsiteX12" fmla="*/ 3200400 w 4229811"/>
              <a:gd name="connsiteY12" fmla="*/ 47625 h 542925"/>
              <a:gd name="connsiteX13" fmla="*/ 3248025 w 4229811"/>
              <a:gd name="connsiteY13" fmla="*/ 28575 h 542925"/>
              <a:gd name="connsiteX14" fmla="*/ 3333750 w 4229811"/>
              <a:gd name="connsiteY14" fmla="*/ 57150 h 542925"/>
              <a:gd name="connsiteX15" fmla="*/ 3486150 w 4229811"/>
              <a:gd name="connsiteY15" fmla="*/ 76200 h 542925"/>
              <a:gd name="connsiteX16" fmla="*/ 3543300 w 4229811"/>
              <a:gd name="connsiteY16" fmla="*/ 85725 h 542925"/>
              <a:gd name="connsiteX17" fmla="*/ 3829050 w 4229811"/>
              <a:gd name="connsiteY17" fmla="*/ 114300 h 542925"/>
              <a:gd name="connsiteX18" fmla="*/ 3943350 w 4229811"/>
              <a:gd name="connsiteY18" fmla="*/ 123825 h 542925"/>
              <a:gd name="connsiteX19" fmla="*/ 4038600 w 4229811"/>
              <a:gd name="connsiteY19" fmla="*/ 152400 h 542925"/>
              <a:gd name="connsiteX20" fmla="*/ 4114800 w 4229811"/>
              <a:gd name="connsiteY20" fmla="*/ 228600 h 542925"/>
              <a:gd name="connsiteX21" fmla="*/ 4181475 w 4229811"/>
              <a:gd name="connsiteY21" fmla="*/ 295275 h 542925"/>
              <a:gd name="connsiteX22" fmla="*/ 4210050 w 4229811"/>
              <a:gd name="connsiteY22" fmla="*/ 323850 h 542925"/>
              <a:gd name="connsiteX23" fmla="*/ 4229100 w 4229811"/>
              <a:gd name="connsiteY23" fmla="*/ 409575 h 542925"/>
              <a:gd name="connsiteX24" fmla="*/ 4181475 w 4229811"/>
              <a:gd name="connsiteY24" fmla="*/ 523875 h 542925"/>
              <a:gd name="connsiteX25" fmla="*/ 4114800 w 4229811"/>
              <a:gd name="connsiteY25" fmla="*/ 542925 h 542925"/>
              <a:gd name="connsiteX26" fmla="*/ 3495675 w 4229811"/>
              <a:gd name="connsiteY26" fmla="*/ 523875 h 542925"/>
              <a:gd name="connsiteX27" fmla="*/ 2428875 w 4229811"/>
              <a:gd name="connsiteY27" fmla="*/ 485775 h 542925"/>
              <a:gd name="connsiteX28" fmla="*/ 2181225 w 4229811"/>
              <a:gd name="connsiteY28" fmla="*/ 495300 h 542925"/>
              <a:gd name="connsiteX29" fmla="*/ 1962150 w 4229811"/>
              <a:gd name="connsiteY29" fmla="*/ 504825 h 542925"/>
              <a:gd name="connsiteX30" fmla="*/ 1190625 w 4229811"/>
              <a:gd name="connsiteY30" fmla="*/ 514350 h 542925"/>
              <a:gd name="connsiteX31" fmla="*/ 819150 w 4229811"/>
              <a:gd name="connsiteY31" fmla="*/ 476250 h 542925"/>
              <a:gd name="connsiteX32" fmla="*/ 771525 w 4229811"/>
              <a:gd name="connsiteY32" fmla="*/ 457200 h 542925"/>
              <a:gd name="connsiteX33" fmla="*/ 485775 w 4229811"/>
              <a:gd name="connsiteY33" fmla="*/ 447675 h 542925"/>
              <a:gd name="connsiteX34" fmla="*/ 95250 w 4229811"/>
              <a:gd name="connsiteY34" fmla="*/ 409575 h 542925"/>
              <a:gd name="connsiteX35" fmla="*/ 57150 w 4229811"/>
              <a:gd name="connsiteY35" fmla="*/ 381000 h 542925"/>
              <a:gd name="connsiteX36" fmla="*/ 19050 w 4229811"/>
              <a:gd name="connsiteY36" fmla="*/ 314325 h 542925"/>
              <a:gd name="connsiteX37" fmla="*/ 0 w 4229811"/>
              <a:gd name="connsiteY37" fmla="*/ 285750 h 542925"/>
              <a:gd name="connsiteX38" fmla="*/ 19050 w 4229811"/>
              <a:gd name="connsiteY38" fmla="*/ 180975 h 542925"/>
              <a:gd name="connsiteX39" fmla="*/ 38100 w 4229811"/>
              <a:gd name="connsiteY39" fmla="*/ 142875 h 542925"/>
              <a:gd name="connsiteX40" fmla="*/ 104775 w 4229811"/>
              <a:gd name="connsiteY40" fmla="*/ 123825 h 542925"/>
              <a:gd name="connsiteX41" fmla="*/ 133350 w 4229811"/>
              <a:gd name="connsiteY41" fmla="*/ 104775 h 542925"/>
              <a:gd name="connsiteX42" fmla="*/ 171450 w 4229811"/>
              <a:gd name="connsiteY42" fmla="*/ 85725 h 542925"/>
              <a:gd name="connsiteX43" fmla="*/ 190500 w 4229811"/>
              <a:gd name="connsiteY43" fmla="*/ 47625 h 542925"/>
              <a:gd name="connsiteX44" fmla="*/ 285750 w 4229811"/>
              <a:gd name="connsiteY44" fmla="*/ 28575 h 542925"/>
              <a:gd name="connsiteX45" fmla="*/ 342900 w 4229811"/>
              <a:gd name="connsiteY45" fmla="*/ 38100 h 542925"/>
              <a:gd name="connsiteX46" fmla="*/ 381000 w 4229811"/>
              <a:gd name="connsiteY46" fmla="*/ 47625 h 542925"/>
              <a:gd name="connsiteX47" fmla="*/ 447675 w 4229811"/>
              <a:gd name="connsiteY47" fmla="*/ 57150 h 542925"/>
              <a:gd name="connsiteX48" fmla="*/ 495300 w 4229811"/>
              <a:gd name="connsiteY48" fmla="*/ 66675 h 542925"/>
              <a:gd name="connsiteX49" fmla="*/ 609600 w 4229811"/>
              <a:gd name="connsiteY49" fmla="*/ 76200 h 542925"/>
              <a:gd name="connsiteX50" fmla="*/ 685800 w 4229811"/>
              <a:gd name="connsiteY50" fmla="*/ 85725 h 542925"/>
              <a:gd name="connsiteX51" fmla="*/ 895350 w 4229811"/>
              <a:gd name="connsiteY51" fmla="*/ 66675 h 542925"/>
              <a:gd name="connsiteX52" fmla="*/ 962025 w 4229811"/>
              <a:gd name="connsiteY52" fmla="*/ 57150 h 542925"/>
              <a:gd name="connsiteX53" fmla="*/ 1219200 w 4229811"/>
              <a:gd name="connsiteY53" fmla="*/ 28575 h 542925"/>
              <a:gd name="connsiteX54" fmla="*/ 1257300 w 4229811"/>
              <a:gd name="connsiteY54" fmla="*/ 19050 h 542925"/>
              <a:gd name="connsiteX55" fmla="*/ 1285875 w 4229811"/>
              <a:gd name="connsiteY55" fmla="*/ 95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229811" h="542925">
                <a:moveTo>
                  <a:pt x="647700" y="57150"/>
                </a:moveTo>
                <a:cubicBezTo>
                  <a:pt x="676275" y="44450"/>
                  <a:pt x="702869" y="25693"/>
                  <a:pt x="733425" y="19050"/>
                </a:cubicBezTo>
                <a:cubicBezTo>
                  <a:pt x="776971" y="9583"/>
                  <a:pt x="822457" y="14190"/>
                  <a:pt x="866775" y="9525"/>
                </a:cubicBezTo>
                <a:cubicBezTo>
                  <a:pt x="882875" y="7830"/>
                  <a:pt x="898525" y="3175"/>
                  <a:pt x="914400" y="0"/>
                </a:cubicBezTo>
                <a:cubicBezTo>
                  <a:pt x="1044575" y="9525"/>
                  <a:pt x="1176937" y="2977"/>
                  <a:pt x="1304925" y="28575"/>
                </a:cubicBezTo>
                <a:cubicBezTo>
                  <a:pt x="1320800" y="31750"/>
                  <a:pt x="1336441" y="36489"/>
                  <a:pt x="1352550" y="38100"/>
                </a:cubicBezTo>
                <a:cubicBezTo>
                  <a:pt x="1400044" y="42849"/>
                  <a:pt x="1447783" y="44708"/>
                  <a:pt x="1495425" y="47625"/>
                </a:cubicBezTo>
                <a:lnTo>
                  <a:pt x="1819275" y="66675"/>
                </a:lnTo>
                <a:cubicBezTo>
                  <a:pt x="1920875" y="63500"/>
                  <a:pt x="2022591" y="62949"/>
                  <a:pt x="2124075" y="57150"/>
                </a:cubicBezTo>
                <a:cubicBezTo>
                  <a:pt x="2134099" y="56577"/>
                  <a:pt x="2142610" y="47625"/>
                  <a:pt x="2152650" y="47625"/>
                </a:cubicBezTo>
                <a:cubicBezTo>
                  <a:pt x="2162690" y="47625"/>
                  <a:pt x="2171192" y="56764"/>
                  <a:pt x="2181225" y="57150"/>
                </a:cubicBezTo>
                <a:cubicBezTo>
                  <a:pt x="2336717" y="63130"/>
                  <a:pt x="2492375" y="63500"/>
                  <a:pt x="2647950" y="66675"/>
                </a:cubicBezTo>
                <a:cubicBezTo>
                  <a:pt x="2832100" y="60325"/>
                  <a:pt x="3016511" y="59301"/>
                  <a:pt x="3200400" y="47625"/>
                </a:cubicBezTo>
                <a:cubicBezTo>
                  <a:pt x="3217464" y="46542"/>
                  <a:pt x="3230971" y="27357"/>
                  <a:pt x="3248025" y="28575"/>
                </a:cubicBezTo>
                <a:cubicBezTo>
                  <a:pt x="3278069" y="30721"/>
                  <a:pt x="3304214" y="51243"/>
                  <a:pt x="3333750" y="57150"/>
                </a:cubicBezTo>
                <a:cubicBezTo>
                  <a:pt x="3383951" y="67190"/>
                  <a:pt x="3435424" y="69283"/>
                  <a:pt x="3486150" y="76200"/>
                </a:cubicBezTo>
                <a:cubicBezTo>
                  <a:pt x="3505286" y="78809"/>
                  <a:pt x="3524250" y="82550"/>
                  <a:pt x="3543300" y="85725"/>
                </a:cubicBezTo>
                <a:cubicBezTo>
                  <a:pt x="3656715" y="142433"/>
                  <a:pt x="3558918" y="100083"/>
                  <a:pt x="3829050" y="114300"/>
                </a:cubicBezTo>
                <a:cubicBezTo>
                  <a:pt x="3867229" y="116309"/>
                  <a:pt x="3905250" y="120650"/>
                  <a:pt x="3943350" y="123825"/>
                </a:cubicBezTo>
                <a:cubicBezTo>
                  <a:pt x="3963718" y="128917"/>
                  <a:pt x="4026113" y="143481"/>
                  <a:pt x="4038600" y="152400"/>
                </a:cubicBezTo>
                <a:cubicBezTo>
                  <a:pt x="4067830" y="173279"/>
                  <a:pt x="4089400" y="203200"/>
                  <a:pt x="4114800" y="228600"/>
                </a:cubicBezTo>
                <a:lnTo>
                  <a:pt x="4181475" y="295275"/>
                </a:lnTo>
                <a:lnTo>
                  <a:pt x="4210050" y="323850"/>
                </a:lnTo>
                <a:cubicBezTo>
                  <a:pt x="4213148" y="336244"/>
                  <a:pt x="4229811" y="400328"/>
                  <a:pt x="4229100" y="409575"/>
                </a:cubicBezTo>
                <a:cubicBezTo>
                  <a:pt x="4226141" y="448041"/>
                  <a:pt x="4213668" y="497048"/>
                  <a:pt x="4181475" y="523875"/>
                </a:cubicBezTo>
                <a:cubicBezTo>
                  <a:pt x="4175619" y="528755"/>
                  <a:pt x="4116826" y="542418"/>
                  <a:pt x="4114800" y="542925"/>
                </a:cubicBezTo>
                <a:cubicBezTo>
                  <a:pt x="3449298" y="484204"/>
                  <a:pt x="4120586" y="530384"/>
                  <a:pt x="3495675" y="523875"/>
                </a:cubicBezTo>
                <a:cubicBezTo>
                  <a:pt x="3213909" y="520940"/>
                  <a:pt x="2730800" y="498623"/>
                  <a:pt x="2428875" y="485775"/>
                </a:cubicBezTo>
                <a:lnTo>
                  <a:pt x="2181225" y="495300"/>
                </a:lnTo>
                <a:cubicBezTo>
                  <a:pt x="2108192" y="498281"/>
                  <a:pt x="2035230" y="503420"/>
                  <a:pt x="1962150" y="504825"/>
                </a:cubicBezTo>
                <a:lnTo>
                  <a:pt x="1190625" y="514350"/>
                </a:lnTo>
                <a:cubicBezTo>
                  <a:pt x="1034671" y="451968"/>
                  <a:pt x="1210203" y="516358"/>
                  <a:pt x="819150" y="476250"/>
                </a:cubicBezTo>
                <a:cubicBezTo>
                  <a:pt x="802141" y="474506"/>
                  <a:pt x="788560" y="458660"/>
                  <a:pt x="771525" y="457200"/>
                </a:cubicBezTo>
                <a:cubicBezTo>
                  <a:pt x="676570" y="449061"/>
                  <a:pt x="581025" y="450850"/>
                  <a:pt x="485775" y="447675"/>
                </a:cubicBezTo>
                <a:cubicBezTo>
                  <a:pt x="460432" y="445726"/>
                  <a:pt x="163385" y="427505"/>
                  <a:pt x="95250" y="409575"/>
                </a:cubicBezTo>
                <a:cubicBezTo>
                  <a:pt x="79898" y="405535"/>
                  <a:pt x="68375" y="392225"/>
                  <a:pt x="57150" y="381000"/>
                </a:cubicBezTo>
                <a:cubicBezTo>
                  <a:pt x="41679" y="365529"/>
                  <a:pt x="29011" y="331756"/>
                  <a:pt x="19050" y="314325"/>
                </a:cubicBezTo>
                <a:cubicBezTo>
                  <a:pt x="13370" y="304386"/>
                  <a:pt x="6350" y="295275"/>
                  <a:pt x="0" y="285750"/>
                </a:cubicBezTo>
                <a:cubicBezTo>
                  <a:pt x="3477" y="261412"/>
                  <a:pt x="8686" y="208612"/>
                  <a:pt x="19050" y="180975"/>
                </a:cubicBezTo>
                <a:cubicBezTo>
                  <a:pt x="24036" y="167680"/>
                  <a:pt x="26286" y="150751"/>
                  <a:pt x="38100" y="142875"/>
                </a:cubicBezTo>
                <a:cubicBezTo>
                  <a:pt x="57332" y="130053"/>
                  <a:pt x="82550" y="130175"/>
                  <a:pt x="104775" y="123825"/>
                </a:cubicBezTo>
                <a:cubicBezTo>
                  <a:pt x="114300" y="117475"/>
                  <a:pt x="123411" y="110455"/>
                  <a:pt x="133350" y="104775"/>
                </a:cubicBezTo>
                <a:cubicBezTo>
                  <a:pt x="145678" y="97730"/>
                  <a:pt x="161410" y="95765"/>
                  <a:pt x="171450" y="85725"/>
                </a:cubicBezTo>
                <a:cubicBezTo>
                  <a:pt x="181490" y="75685"/>
                  <a:pt x="177800" y="53975"/>
                  <a:pt x="190500" y="47625"/>
                </a:cubicBezTo>
                <a:cubicBezTo>
                  <a:pt x="219460" y="33145"/>
                  <a:pt x="254000" y="34925"/>
                  <a:pt x="285750" y="28575"/>
                </a:cubicBezTo>
                <a:cubicBezTo>
                  <a:pt x="304800" y="31750"/>
                  <a:pt x="323962" y="34312"/>
                  <a:pt x="342900" y="38100"/>
                </a:cubicBezTo>
                <a:cubicBezTo>
                  <a:pt x="355737" y="40667"/>
                  <a:pt x="368120" y="45283"/>
                  <a:pt x="381000" y="47625"/>
                </a:cubicBezTo>
                <a:cubicBezTo>
                  <a:pt x="403089" y="51641"/>
                  <a:pt x="425530" y="53459"/>
                  <a:pt x="447675" y="57150"/>
                </a:cubicBezTo>
                <a:cubicBezTo>
                  <a:pt x="463644" y="59812"/>
                  <a:pt x="479222" y="64783"/>
                  <a:pt x="495300" y="66675"/>
                </a:cubicBezTo>
                <a:cubicBezTo>
                  <a:pt x="533270" y="71142"/>
                  <a:pt x="571558" y="72396"/>
                  <a:pt x="609600" y="76200"/>
                </a:cubicBezTo>
                <a:cubicBezTo>
                  <a:pt x="635071" y="78747"/>
                  <a:pt x="660400" y="82550"/>
                  <a:pt x="685800" y="85725"/>
                </a:cubicBezTo>
                <a:cubicBezTo>
                  <a:pt x="755650" y="79375"/>
                  <a:pt x="825268" y="69478"/>
                  <a:pt x="895350" y="66675"/>
                </a:cubicBezTo>
                <a:cubicBezTo>
                  <a:pt x="971519" y="63628"/>
                  <a:pt x="866686" y="104819"/>
                  <a:pt x="962025" y="57150"/>
                </a:cubicBezTo>
                <a:cubicBezTo>
                  <a:pt x="1065799" y="83093"/>
                  <a:pt x="1022528" y="77743"/>
                  <a:pt x="1219200" y="28575"/>
                </a:cubicBezTo>
                <a:cubicBezTo>
                  <a:pt x="1231900" y="25400"/>
                  <a:pt x="1244713" y="22646"/>
                  <a:pt x="1257300" y="19050"/>
                </a:cubicBezTo>
                <a:cubicBezTo>
                  <a:pt x="1266954" y="16292"/>
                  <a:pt x="1285875" y="9525"/>
                  <a:pt x="1285875" y="9525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/>
          <p:cNvSpPr/>
          <p:nvPr/>
        </p:nvSpPr>
        <p:spPr>
          <a:xfrm>
            <a:off x="417968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AU" dirty="0"/>
          </a:p>
        </p:txBody>
      </p:sp>
      <p:sp>
        <p:nvSpPr>
          <p:cNvPr id="24" name="Rectangle 23"/>
          <p:cNvSpPr/>
          <p:nvPr/>
        </p:nvSpPr>
        <p:spPr>
          <a:xfrm>
            <a:off x="1928794" y="1000108"/>
            <a:ext cx="13596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diet</a:t>
            </a:r>
            <a:endParaRPr lang="en-A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5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16" grpId="0"/>
      <p:bldP spid="11" grpId="0"/>
      <p:bldP spid="12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142984"/>
            <a:ext cx="264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I live in freshwater rivers and streams.</a:t>
            </a:r>
          </a:p>
          <a:p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Other water habitats include freshwater springs and permanent fresh water lakes         </a:t>
            </a:r>
            <a:endParaRPr lang="en-A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1928802"/>
            <a:ext cx="1785950" cy="646331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17500" dir="2700000" algn="ctr">
              <a:srgbClr val="000000">
                <a:alpha val="43000"/>
              </a:srgbClr>
            </a:outerShdw>
          </a:effectLst>
          <a:scene3d>
            <a:camera prst="isometricOffAxis2Left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335CA"/>
                </a:solidFill>
              </a:rPr>
              <a:t>This is where I live.</a:t>
            </a:r>
            <a:endParaRPr lang="en-AU" dirty="0">
              <a:solidFill>
                <a:srgbClr val="F335CA"/>
              </a:solidFill>
            </a:endParaRPr>
          </a:p>
        </p:txBody>
      </p:sp>
      <p:sp>
        <p:nvSpPr>
          <p:cNvPr id="2050" name="AutoShape 2" descr="data:image/jpg;base64,/9j/4AAQSkZJRgABAQAAAQABAAD/2wCEAAkGBhQSERUUExQWFRUWGBcaGRgYGCAaHRwYGhcaHBgcGh8YHCceHx8kGx0YIDIgIygqLCwsHR4xNTAqNSYrLCkBCQoKDgwOGg8PGi8kHyQsLCwsKSwsLCwsLCwsLCwsLCwsKSwsLCwpLCwsLCwsLCwpLCwsLCwsLCwsLCwpLCwsLP/AABEIALcBFAMBIgACEQEDEQH/xAAbAAACAgMBAAAAAAAAAAAAAAAEBQMGAAECB//EAD8QAAIBAgUCBAQEBQMEAQQDAAECEQMhAAQSMUEFUSJhcYEGEzKRQqGx8BQjUsHRB+HxFTNiknJTgrLSJKKj/8QAGQEAAwEBAQAAAAAAAAAAAAAAAAECAwQF/8QAJBEAAgICAgMAAgMBAAAAAAAAAAECESExElEDE0FhcRRSkQT/2gAMAwEAAhEDEQA/APIGV2pk6RpVtwoF2m0xJ9Md1M03ykXYSSAO1h+baj7Yl6FVC1lJBIuIHJKkDy3x0coHrrT1CJVZG0RLR6eLCYxacGdNzHyqmplVoBBD7XsD3kb2xY+p9Py6GnKBVgkkSObSdyP7nEobKlDC0msTdgIP64zfk/BNiLNdPaozEKFIUSJgWAEyd5ucKYI9e2H+TroFdqjEMFlYk3O4IGxI2JtvthCxk2xcbA0Rh/0vN/w4RkCVFrKZD2AIJVgYmN98IAMNqGYyv8KytTY158NQMQAJ2I2Ij0xTyMWngAz++PLHXyyu4icc01k4K6fmhTqI7KGUESCJkcxI3jAAKqGd4xLSq6CeQZBi0j939YxaF6ZlarIlFgxYkwsyFAJJYE+EgcHnDGtksnQUylMKLFn8TEj8yfIYyl5UsUTYj6RmDp0aiPmkRbYzA22kR74bNk2oatf1nwiG/wDYHy2wvy+ad6hrUPl7rIqHSRF4I1XFhcb25wN1HNV3fRdyPCYGxP8AybHbGbjbK/A1VSlSnWKF4UqFC6rwdhFjN+Ma6o7sj6jSCI2qC0OYubcajItfDP4VdgtQisWYAkiDKeGIhiY3N/L0gypnVoj+aVMtpUMoM8QPLz2xk3T0O6wUbq+XbM1TWpAFGAgDw6dKgaTOxn7ziTLdOD6ZZSxltINzG+qPpNjaMWP4lzMJlxTGplewi5C3AIQQwmIIuO2EeZ689GpsFD+J1sdLHgRcQB9DX2741jKUlgTfQeenaChp1P4cCdQMsomJIPc23tbfGZ+lWyx+YHWqkqdoeJtfv+owH0ahVbMQ/iD65lvC0I1oJ3B0mNx7YV5upXRk+bI0tAWZErY+R3Pi5xUYu9jp/SzZvqzZvL1Fo06ugqNUxpRhBYiDMc7CMI+mUGoOGYrYjnwrfc+HtNxGD/hLqDIXpQY0uILQJJ4AiwuTe+OaLUaM/NgqDKjcEi0RPije9hv5Ybk7oS3Rqr1ikWZWX5lMjwySpU8hSv4TvcD2wPmSpy6ECwqVQB2up33aY9pxB/H5di2sVFnYKAIAOwMz98cZzM02EUnbSJIRuNgPViL2HAGKorGgqqKKgayWZQkoDGuZLDUDYKsd9RO2IMz07LsF+RVZ3Y/9sr4h5LwfyJxvpHQHrg1FCqimCzED1AEyTBFvPDOh0r+GrSwRqdUFflm7aYBUgwQL3B++DRJW+odMdPEZKmIMRvtv7iMS1csDlqbSAwZgZMSDt5cYN631AoPkAq1LwkAjxKJnTPHtOJ6668kopyqmoIVjJEA7nnbtirdFJbECdNqNMIxgSYE272488DRhz0PqwpFlJIR1KsJ2ncj1wqrLBIE2J33t3xSZLRwDa3P540JwVkMuXLAKWOkmAYPFx3jG89okBB4Rzz6H02wWAJGNztN4j7DjGsZOGIx9/wBnGYZZLOUFWHpszTvP2A9sZgGH0+krSBqEkMoHhDBiC4IB+kX3I9JwtyVZaTfMFypEA29ee1pwxz1Ufw+knxELUIIj6j4RteEj/wBjhGVF782xCzsqXRYviDPipl6TiQWJsSDYTB/P9xhdTyNL5Ss1Qa2k6VBaBxJ2B374AdxIOxAH3GO6mY1CdIU7FltM9xtPmI9MCjSomids4FkLDDUCCwvaYkTBHkZxr+G1KWJBYqW+qCCGvbmRNvfyxqlWSCGUE7T7j7GJvhxRydB2ASnr8asF1kFk0mRvMSJkbTgugFmbywpKQHktYiBBXwmJ7z+mBqVdlGkix4I789zixnK0kp+LTUqGBO6p3iDvAieOMKOo5l81mFAuTpRR/wAcf4xEZ8h1Qb0noStQapU1DUdNO2me7eY2/PAGbKCnpUNKknUYgiYJGHFbqbfw1Olob+WDT2MBvPyiTGA3yLLTLVbaVZQjbxuAL2/XDvNgkJFqFTIJB8jH6fpjAJvubk4cdIySPUb5z6JB+kfhi7LwQNrYIymWWlqqKyugursv9j2A/MYblQNA2Y6ehqEpqFPSGJCl9I0yTbgck7YcZHM0surqNdSopJcKNNl3knYDywsq/EuYd/AxXcCNyDFj39P8YBHUKgB8W/kBvvcX2xHFyVMWC3ZHOLUKVfCq0kZWhSXIUTGqbwvF5PHOE/xFVoVKzGmzE6VCndT5E7g+vngP4dpj/wDkFpCihUP5qCBxJBI8scV8u1IfNTVpDAAkCVaJIIuAe3B45gUUmVX0m62GDKja/wCWixtI1XmQb9rXgDHXQs3TDw6gFgIqG8FTMQbCe++AnqVC0MZLAMLzOoce3btHGCKHTmI1wIhokkaiouBHMd8PCVBRZ3VVrK4N2UraDNjf/wDtv5YBHSxW8NVWRBJ+ZpmI29J2J7QcKadYBTpBBZHckXI30gcRJvbD3o/USVYVSDonUZkFSAdQji9xjPKyS3S7EdSslKsxR2VtRMMABfeIPeIwJVUupkqSLiTELH0355gHDD4ryQpVVNNlZao8Ki4gW3JMzvPr2wsWrCtqBCOSpG5DAcA9jF98arspOwGB2ONavb0wX0/pVSsSKYnSNTXgBe5J4nBXWumtTSmzfLkyvgEGQB9fHNjzfF8ldCI+k9dbLsCokEQ6nZhP5R3498WKj12kxp0laorfVTq6tmLHSCN1j6PsecUzRvidjI43gKAZEbH0N8JpDTCeuZZlqtrm5NyOefL2+2G1OUytEBQSzgiTA23kmB72vhJlhU+ZoBu9jquCO7at4F8POs5WDTWRoQFSCYJsA4vbVp8UG59sJ9FJCHqVZHeUXTYAjuYv6e2B8w0kHkqJ9djgnPZH5dZqdzBABHMjwkesg4Gri8bwI+2+LRDJcjmGSorU2htpjYm3pg7M9E0/xJZr0iALfUSfyEGZwoGHHUepNmEnTDIo+YQYmDAMbG524wndgtCvL5ZnbSok3+wuT9sZWpQ2kXvGNq0A7hoi3b9/ljnTJJiAL4YHLRNpGMx0fITjWGIKzmYZzqcRqkr2gmw9hA9sDhePfDWvVpppVarFB9SwYZtmM7XFvYY7PR1NU6IZTBUTp1Tuk8PvHBvjPkkOrFFBFnxzHl7x+eN06TPYAtpBMC9pvHvgjP0kQwl7958rEgHEvS+p/KR4ADbiRM3t/wCu+HeLQ6zQO1JdRt7TO9+PXHGXrlagOogAi/YSMcl5LMTcyZ5J5+5xwg37C59JwxDr4kan8wfLgLFyv4ibz/bEWVypoBaxqmm0+DRdiO44uMCUqGpZEiTBH5jfaeMDtq1BWmV8MG8eX3OEligotmSywdRmqlZyILFSQTKk+ExzzsInAfxH1GlWXUhaWgmxhWk+Ezv63GESoYAO0m3nz/zjgVSBE2nb7/5ODjkNG6LWK9xb9cYuYbTpDHTM6eJxFjWKoQemZCCCgDAzKmGEi15I9sTjNUwng16zIJcCFnfSQTJIkSYwpGJ8sQZViQp54B4J8hhND2Wf4XzVOlRqMwDSHB5gaCFHl398VwdQJEMJBUKYtMQQWjeOJxiyquN9r37x/cmcDKJMYSirbG2OsmummKyF9K+B50EKWkgHkKeCRcyMRmrZZYwD4ZOxmZ+99r4iymcNAyvPhMgEMv4lYGzAiJBwXmsiXdly6NoJ+k+LTp4k/SvIBPYEnmfo/h3Ty1R6oUKLoZ0iwWbkdptgnJZU/wA1HChmkwCNUEXGneIvbtfCzI5+uq6FZhOoRYEaQSwk7bbd8C0c2VJ8e+5BM+s7m+DjZFBadHPzUpRqLkBYPHJ24vbviTMZrWzhkXXJADfiECJIP1wB6xGBX6gWV7kM0AwBEAzE7xhnV6VRfJrXWppqKIqAmZaeIuDzfcffFfspWkAdJ6pVy1X5tMBeCCPCQYlWHO2Hmf8AiOpnmalSoqjVFII1zMRISQB97xMYRdOYVKoVmKkiJA3I+knj38sA1AQ53kE+R38sFJsRcK3wclPLPvUrG4IsKYETN/ESedgMVnLZV7lVINIywPA8wbz6Ym6b1FkuxYjSwEMQQSN1INv0OORTapUUJIDkKTqMmbGZM3G+CyuOLDsxm2SkHGoVKniUEzoT+pe0nA1NwtAOT8wOW+ahPAIAPkedXn64gz3UP5zQJAOkX/APDHocdZXMKWsi/TEETHHPtuCBhVQ1knzOXDIt9SQQtQfVtIVvMfTBt9PfCl8qePEO449Rxi3ZjLSdGkqTpBVjKuRtpKjTv2288Leo9LdKhhWRuy7ie42dT3B9hhpg1YlyuSZ3VQCxJFlu0cwB74f9a+FhRRnpMxAuVYQQvnEeVsMvgtqa69vnGBAkHeAYNx7Y18a9YlfkaBrGkswGwmRHM+uFbshIH6blqJo6mpG5A0yBpaLneYJje432wo6lRsiEQUtIMg8yfuIjicLHrtqJP1dxa8bmMOcq+oEVNnSAxFvmae/ECPzwNUUs2HdN+HkeijEsJB2Mz4jext2jyxmEeW6zXy4+WrFRJMETv28sZh8WZ5NvWUWo6bAkuwl7b2IIUdov54m6ZUBZ/muWLqUU7mXB8Xi4wSvTXKO1MIaa+JjGoACANUCCSYsJ2wNV6bTXxNmKb9wgYN5EKyAR5AjfE2ng2aayDnOMFdWsSAjezT/+Sg2wCy/uMNKtYVKVOmqgOpImd1gEEzzIMDtbDzKf6c1ipepCrBvIhYInVfYX+2G5qOxKMp6KjSSSALk8Af7Y0z3tiyn4SIdwlRGIH4WDaRbUSQY5iNwMJczkQssCunUVChxrhYvpuR7jDU0yXBoxOpRT0AEMd2B3UXAI8jN8QVjJmNJPPfzx0MuGgLOq1iLSTbn0ucFZnpNYbq50yCYYwB6iAsXB2O+DCCnRCa+hCqr45vUmbf0rFo88Bk4IooZ2kG1+x/TBWb+Hq1MjUtm+kwYb/wCMi/th2kFNi6bRjNPYHEj0YMMCDzjQoSYUEnsBf7DDsk5K/fsP84K6XmylTwlRqBQ6rgB7En0sfbEw+HcxAb5NWDsTTYT6eHEtL4RzbLqXLVmXuEJH3xLlHsri+gauXHzKbmWXveIYTHrOA5jY3wdVBYNq1awAokbgcN5g8+WOF6LWI1Cm2nvFvODzF9sNNLYU/hFXOoAC8D9fq+xxZejZl6dJ6qlZOoCwsQLz3G1jI3xXaNHS2l7ATwSbjcAEW5wyy+fdaFSkosDq1QCRNiGBNgfuMRNWgyH0MrUzBXMuCVKsvhUC+lgRYDvvisZnLshhlKnsbHFoam1LLU1qSraWKkG4E7Ha8bTsRBxM4pVKiaqINZ9LEVNUsSDYEQJkEQwg2jeMQptD4sqWXy7NJWIEC5A3xM+V0hTqBLHg28v74a57KqzVtCBWLL/K8xuyxaDP0jba1sKM1k2ptDD8rEfvjfGilYqo41EMIteZ/wBxgo1GqmLMQOImP74OPw/4AS6+InSwMqRe5G4sJm/Ithd1Hp3ygjB1cNMFSNx6GR7xg5Jug0ar1gCRpZdrEydu8YY9CrKXkC6K7QTJss+2AclSFUlXZ5MQdJcAAHUWjxWtsDzOGvSejaavhqI4ZGXw3jUD7Hv38hhuqHG7K/Voi7IdS/Yie4/uLYynYdiY+3/OH/R8gUasGTUDTtYKZBnws06TO4EyLc4SVss2kVNJCzHlI3juP0w07FRe+gfFtI5dqVZUCrEKdMkkWjlu5I2xXOq1f4ipFHWKa/8Ab1kMZMagSD5GB/fEXRcpTYh63iW+pYP08EkXB2wR8+kpLJS+YjGR8wnwgWBIWJO3ixm5UwsGZ6lOisvDMWkMdkBAAIN5J1N6DAVTMaiSTPLcTJvGGGb6iGdl/wC5SUfU6+IgQBDC4GowOw3wlZyWJsCTtsPQYqNvY7GWaC1bgjWq7NbUB+UgffEeU6lochr0xrle5NMqME5GgjBrAERfgKB4ie52EeeI83mllwVLIIC1I8QAjnb2Pl2wXeB6yDZTqZRdJkxttt2uPXGY0Miv4ayRxqOk+4vjMVgnJ6UP4hKi/KyjVKI1SJAJDEyCoMIAdXhiTcTFsTZj4Sy+YSoRRq5crYa6YRZtsBcn3McYfUOj0aYKqpIMfUPc3MRPY9rYJpdOVrEQYFvLyKwCO/P9/L59Ho8ezzX4c6LQNaazKKajV44QNwNyLHeAJxeE/gayGPklVsY8MgDvadvP88E534Qy7qpqUlOkESgIMecD+2EHVfhAFlGWgIPwNrYTsXOqV29/LGjlGby2iOLgsIhzfT8vXqVBljCpoUJQ03YqDqhiAbki0kkEWi4Oe+HirhvlNSLqSTUQkF5IhRTU6bR4W7cYOX/TmsGYq1M6eFkX33MAG5JAw/6Z8PVAP51XMow/prAi3aCT9xjTlGOmRxb2gHIdMemVZsmtdwqiSadOmFA/ABctsZYTA2xaaNF6oZK1GmEIAC6zUn18IHlvjXzUoKz1azVApBllAcQbCVjXfaRihdc+N6zyiEol4UNJI/8AJtz6bYw4ubNsRRaup/D3TEb+alNCI8KkzbkhJn3Ax31T45yugqqu/YFQFn1af0x5U2cOO1zVrg+v/ONfTe3ZHPotVbr9OoCrZOgVYy3jJJNoItP54PX4jotSipQZXX6flsLkAhRrEVLEg3PHOKhRrCO/78sT/N9sU4IXJj8fGGY+UKdNAarHSDVawEbtqhWbgMSJMSDjKteutKnP8RRzKqyMaQHjgm5pmLn+ry5whp5jBVPNEfSxWOxI/TC4JaQW/oLn6edrpUdg2gLDM4RW8JnxEATG8C+AsklOnoYk1H0iUBYDWW2GkTYYfP1N2BWodasIOoBpHnIngc42uXy5YOcuimQdVN2Q27BmZB6xbjFqVKq/whxt2JWrGk500yHIbX8zxa1+owroCLdjMTgnP1FrhH/h6dJ766iLqplGBjwwQpmcXHK5jJCDDADhx8wlojUzGSxAncxfbAvU8hTzFQ1EzxViQApBWBuAII2HJxCnnKorhS2LR8Mp8hqiVdbGSVSkWphNQlkWpBlfqgHiMTdU/wBLajorJWLvsBVXRY3AkEx5D+5wX0anUoskZinWVy3hve1oVVLOe8AEc4u2UzMAKw0kXhm1eukxJA4tH2xlLySi8MuPji1oqmf+GEppTfMFvmEDV8s3DhQGKEiSsRIN9oJBjCDrnwn8wlFGoimtUMoBgMLcwx7AG/HbFw6pmBXqU2pr82NQCMyp9VmcK3iMRswEyNN8NKPSgpDLqJEwPpZRNtPiIPfSbGTsZBjnJZHLxxkeX9F+BqlaidJVlRhKsQDP4zGoFT2m2F1H4dp0ZLxrJOnUshDwHkEHiDO2PVx8WUUalSqmn/EO6UyiG41kgPDDUFNjBuJ5w4OVQn/tpcGTC+VtpM/2xp7pLZHpi1hni/w78JZ01GrZZ6IfnS6zvcFTtJGxjE2cpVKdbTVTRXLHXoAiWTVIg3t5Rj1vM9NoFw701kCdZUD21A6pxQfi3pvz82TRILUqKSAbkM5HgteFuZsbYuPmcpZ0J+JRWBXkfh/MlSmhWJ0ltJ1Lp3WYJg6TO8+RxCnw49dyi6XZKSvpJIKsHKle4Yxe0RvGLHkOuZ2lQhKPzEQQpFM0yt9ipWDYbrtP2G/6Bms1UWqUWkaoOnU0m8uDKCVJYnxERsOwJzf2gUEV3K/6f5otqpwm48NTS55azgGItItgTqHwnXoOHUO2ndXUlvfTYg3Pti75Tp3VaLQAato1NWV4G4uw1R7X9sL6mY6i7MpTWSVJSYtIW8FZAvN+TbDXkle0J+ONZRSc7QDLp+hmI1Ux/UPpaDsDMGLX8sLk6WTAYEH8z2kHae/bHoucyla/8TS+SCYUUaKOwt/W1gP/AIXxrOZIU6A+RQoVlsWDU3VwRy5+YSSCe8+UY0XlaRmvEkebPUKsR9MWjt/vgyrmFqDxGxiFURPa5ABuPzxZa1anmDprqKbk3hKrX4Bipqj2t2xychQoq2qhSqrEahWYNz+F4b2InF8u1kngn9KoyUCF8LqQIa5MmTe47RjMPKtekrHTSKgwYp7AwJFwST3xmK5fsn1rs9Hp9XqHajaDBIMEC8QBNxwfP2K6fmgSKYCht/DMGe0Wmx+obAdxgE5OoryrpTH4jTSJIJLHxNYnvB9sMavTbyg0kEH8TSqkwATsbiInn0HnNI9DIzQsokGe6kfpHlNsDZ920eE3YgAaBu5AAvtFz7HtebLViRuTIE3kT5Sdr8bY7bJhyC63Exfb72++JoYsq5NlCq7ldTaQaaldJHiHse7AzB2w3pO8sD9MCGuTYCbkQef3ONZk1FX+UoY7QWi3qBP5+frAcyQ0aGIP0kEdxECBN9zeJ9cMCofH/Wiaq0ARFMBjpMyzC2/ZePPFDzDycH/ENZqleq+zGo/sQxEH7R7YUKxjv3Bx2+ONI5pu2SqLb4nojtgFaowRSrYtohMMCA7j9+2JyhUTuMRUa04ORiRAE+X7/tiSwF6/fHVLNC4ON9QyojWhkXtyPT/GFmXeY8x/nBQrHFKrbfEgc+2BssJ9MTuxNlGJKJUrTiRX/e2AalXQQrRcxvz28sSJWtvgEW/pXxMLLmKaVQI8WldQjYgxBt3g+eLj0+rRqCaWlu4Fj/8AcLH748spVNsG0Kg3mNPOxtvGMZQTNFJo9CzfRqVcy9OCD9QgE6dgSJtNwCdxiDp3R6IDIDVIViIZ6gBncg+ENPcEgbDFcynxHXS4YVQDEPc7gEBhfjz2w4yfxlSICOHp8TOsRHf6vuMZuMki7QU3whlDVWv8kfNkMGDODqWIP1RIiNsNKeXiYLme7Mwv2DExiOh1Cm4Gh1YG9j23223FjvjqtnQFZgrtpBMIskgRYCbnf1jyxDt7Gq+E4iP3+v8AxiupRP8A1IwohcsJYNH11CV3u0wRh9l6xYAlWB4vxuJnY+V9sQZrp2pg6nRUQwGAmVmWVhaVaNuDcHu1gGTrThtVySBcs0COAONz64k/iE1RYsBtaQD5bgGPywOeoKtVKLatVQEqx2Yrus8NF4O/GJc0YAIE3UecFoMekzhVQzK2XWopUyFO+lipMm4kQY98cp05AQQD4QQo1GADvAEDHDufPy4+9/W3645+cZJbbt/aBvhWOgxEI5n1tzbb7Y5amJPhF97C/r3wvNSoywGFNj9M+I7djEwT/wAyTjheqsrxUKGwAIBF+51HnsuGIY/KW3hWQLGLj8sA9U6PSrj+Yoa0TaRO5E3wSuYE89wSLfcWxwzSfDEiRB/2vgAqL/6c0gTprMoN4I//AFIH5YzFrGYB3Q/ef0nGsae2fZn64dAanex07csv5cesTfHeXKoqwwAiwkczEcj29fRCzu26SsnT4RPaYZojyB3374IVOwt4pssn12HbbViKNBnRC30mFJbe0gkGym+5aDAEG07CWrnVpaR4iXJFlLEmOYv98KKmbAmKtTWBFyCeBzHMbEc4mpBtQL1FBiBpGqbk/VA87eRicADd6hFzPcADy/P3wNms4flswRToVm8fijTJ4XeR5iMaGo3LMQYBlR/a4wH8Q9WTL5ao7SwIKaQRJZwQACduSfKcJZdA9Hiy9RYC5J/3MmcaWqDzGBjR7fu2OFUj2x6lI4LYVOJqVSMDJXPIx0ag4YehIwMaYelb74Ip5ggzOFfzgeR9wcSK04iikyxjMKw8zvPPn64CzHSmVpVSy91v58bYBoVTMC5Nhgn+M0nwsfWYn0wtFHa5tVOmwtziUdQXeffEZ6uxEMQ0/wBQB+04gbMr/wDTp/8AoMFIVsh6jmtSnb/fjGZDOahM3iT6i2I6lYf/AE6f/qMRDPabaFAnhf8AGLrBNtOyx5fNiPM84OphXpMs7g3tMWE3I8+f8Yp9TOkbbRMbW9sS5X4jZDtq7gmJ+2M342X7EXlMutNTokBpaTO5ufaZGBqlQLqkao4ibc8+/scB5frtF9Ku5QkAhiNSjUsiYEmbCeMNqNemqkxMxDrBEcmQQI8/XGDtbNVnRx07OVpV6SGk19o0lRHIPiHr9u3ofSeo/PphrqytpcRsYBI9PEvpP3oed6nTFLTScK5uGA1XHBjg9vPDj4W6zqRyQVAZTJg3KgEkm+wWJB2xEsqyo4dFxJVTJgcb8YyQAABI4i/Pebd/KMAU8253Nr/hB7WADR7k/bG6OdZiQsjTEyAFvtENftb3xkWLfiyvNKmdILpXpFQrhpabr4bgkSMGUPiHUx1IaRmAtUaDE3IY+Fpv9J/M40NReAEEXgAC0jWy6hE+IyDve4O5VWmzXDLUUEwCBBjiDIPb9dsaNYoi82EmkNIP0gXgREb+k+Yxqt4QSAxBiwnkgHzsDthfSYqYYaRIsCdIO8RJUEeXlgls2V3Ps1jHkTYnyMTGJcSlIx6UI2mCTwDM8wJI+028sbSGQRsR+L+998dUs1TIIUgsLxsb8iYkX3GOHIAIBVRewMetxziaY7MdIBjt+f2tbEVTMLBJkACdjNv6YufbGJVDGAfWQdvXbf1wKKyVCyIzKVZpIGmW5MxBvzbbnABEFpViW0h4MEksDIAsRaDftjMEqagEWbzMk+8EX9b4zAAopjbVfaJF/XyxPX0x4ifvG3+N/LEGWpAkQ8Hkd+DvI37Rg8U1bgG9+cAyEBSAT+Zj8hzt+xgXqVMiTTEE7t4ZEwpEm/09r+eDamXHhnYHbf8AM/p/jHTu0/SNOw1cmJB8hv2N8FgLf4VvxSvmQCB2tPhnvMW74kr9EWqmiqzuAwaIiCAQCdPi5PsPs0rVPCSwgeUTBiYnn9ccIRPhGpe4tH+19tt4jbBYUIH+C8ooP8pCWsDqMg8RLRHnBxIfgTItpb5MBt/E8d/6gRsf3GLE6KbHn9PbHaUgoMQP39ow+cuxcY9CzLfBuRUSmXpb7kavT6y3+MNqeVVBpAVRxpVEvHELE4iSoSNRgCLmfzvt745qKSAQB3tFx/uMS5N7GopaOqpVjJphyCR4lRhDET4oML/j7Jsx0zLVZZstlyJIGmlpJAYqSXQgzIJgbWm84emqp3vNxvaPQRiHN5UsAUjUrKdt4IkHkSP874FKg4plT6h/p1QbUcvUekYHhYfMW4neQyg7TJ5xWn+B6/4NNSNyhBjm4YqcendLqBmqWdSG0wxmDEgEC25MHYgj0waaVyAL+fMc2/f2xovLJEPxxZ4pU+GswCR8qoSNwELH/wDz1fnjKHwfnGJjLVQByw0Df/zIx7VrItpBJEjxBZPb184jHNSmbnTLDiefIz6/fF/yJdE+pHl+V/0szb3/AJQEn6qhmx/8FJnEj/6RZjSCc1l1J2nWB99O/tj1JaIjYefp7YgzWXBiBdTqWWgaiCCdiJ9QcT75h6YnlFT/AElzZUw1AkbjWRzaJTa3MTbthFnPgLO0/qoMdvoKvvt9Jke+PXaOeBnxpOr8TwItyljt5T5TGGOXqQZISZmxK77EEgqbdo9sWv8AomuiX4Is8Or/AA1mjTUmhVDJ4TKG6GWUiJ28QI7aTtOIshQzFJoSVPIKsBvF5UAXIE29Rj3mjnqZkSLxK2BkkwbQZmfO2N1KE2BLiLo1z7atx5E+52xX8h1TRPoV2meF57MV2JJopq7gAt6xMj7YY5PPdVCr8tMzAiNNAx6/Rv5849XrdPytQnXTQ3uSsEEcNa3G+8XOCcmGUAa1gf076Y8NmY39PytM+5VXFFep/wBjy7J/FHU1qRVlRz82iE2M/iUXxe+gdRrVm2y7TdjSrAN66DzsOLW88WHM1tK76zyreKfQGw9N7zhSHRSStAU2n6gLc7ACdryIHnhucWtCUJJ7CYqD/uKT3BUE+xA/O/8AfHf/AFZVFokQPAC33gX9LRiOqH+Tr+ZrmIUm28XvIIH54nbMogFhTAF2IjewAPB9ePLGdmlArdUrl9IUKp3JB/QiP0xwcwuqCjOwEkyAAdwSNVhbg8YJodTpuxOrTFhqIvG9+J2HH5x3/EC4DK20rTiwJ3bABAzykuhKsZUg6SCbfhMXHp+eOVN9DMro111CTHIYsSGv+zviXNZRKhBK6YNo3vzawxxUybNIV9ZG5qw8X/8AEjb3J2wWFEtWiwWUIUrG2xXkT+HysfMYFXqSxDwJlirADUNywYHQe8722nAhylYMWWosDiWAPpeVEHe/viWpljBLoS7b/iPue+0WBHbfENFk1HqqrKltjzebC4NretxtxjMcZXqSBd4v+ICZ+9vQYzBQWVQdTbL1NBMqO8kajBI44/zxIsfTeopUEq894I/Z9sLupdPJXxuxWBaNWxJJICmSJ3sRveMV7NdOqqwWmdQizMdJng8GwMRH3xdKRFtHoD0h3MDzj984ia2xm1uZiCfQ9jtOKh0z4iqqVSrqWdpaxHrE728ucWJWYnxM4UxESTuYDeLygEeE8xaYca2WpWMUzqupMgrs02vypnY3uD3GBErfw7hGPgeSt+ZHeTsY7eEHvieh0/TdWKkwbAXtv/8AK/f9Tjqp04EEG4NiIFx5zf8APCGSB/Bq1eKLmRtvF7QLiOYxx1JNeXaQQdM2kEEXtpM7TYXjEP8ADtSOxdSCJ/FuLMZhgRsW7b4YK43+mb7gH8vPC0MXdLrmnqpklkUkIWvCDYFhvA0kE7qZkxhvRqhh2NpHI45HrhLSoGkNQ3X6rfgLzZdyIIt2INit2VOorrwRtI48u6nAwRKfCzsLghZHaFjbnjz4xlFABAhlbcHsewM28vtgZcuVBliw3kDyO0cCx9jvJgmnl1KmYMX7i/biNiI2whgwIp14udQUW/qAiP8AykacHU64LAbGCRNrTE3wF1OmSjaWGrTIkXldjxG9/X1xzls9rAaANS8jZlkQe0eIffAIZVjxjTVQLHc8C5jv/viN8wsEg7zcQYHFgcQZnNhfFLySAABJIM6QAYBG54jABN84TpBv/cAW+0HEFTNBSS7IAY0qA2uRdpH2iB95GFXXM4FpjRqB1KWkXIMQZ2mQvoJ25h+YXU30O0CQSCxZhGongE7RbDoAjMdZoH5l19GBE23IAP6A4X0uqU1UNTJBJYWkWv4SD4TfSY48+bHQyChCipESNokjuTEja59tsD5z4apVI1AajcwvaACORAMSDJkTvgTQsga9aVzBFriSDZuZVgY7QD/jE9RvD4HUKIIZJkH0mw2BuecYnSL8LJH0kXEGfCwIibx5jzGDVoMuzcbFY43BG0mOCPzwWMV182Va7qCuzQyMLydlEjy23kAYhoVqmhS6zTUNpanLD0ImRIO99uMN8woddNUCLxI9rMDA9THpgehlatKmNBRl52DAACV/pcfb35tMhoi/iWaBTVhOzaZtIm7NB/52wP1etmHZVRRCwbGDBF7SWAtMgiCOZxHWzja9dEFAo8W6351paQNpWSJkEbYKfqHzVkS7KVJVHGx7N+JTwQL32IIFEgidRqtUIlRoBvMgwNrfikiIF4sd8a/jMw+pn+WqRuwZRpG0SSORb074joZanSYKxAJm4DfSeHMyGBAEWM884mzDLTbQLgkRqYnWv4o07QYnkHcEHDYI6zfUNFP5elGI2GplAJvbwSdxed4wnqKkq7LHKojFeTcsIW5MX52th9TrUvmeFQLRG9yYYc7TI9TtcGudYyjCuzAtA1EiZS8jwg/QSwPhNu0SBhxVCeQ7pHUdStVOoJSB0pqMNJuSSOI+nv8AbBfVs9SIhFJLX0kQSSbAEdmI5AAPMYr2WSoyfJp02BldZ1CwJUkREb28ye4kHU9SkayzkSV4kixt/UJI73I2IGG0hJj/AKd1UaY3IjV3A4JAN5tcfnhfm/i0LqWmSSsGIXUEYTIUCCF9JjHGUzb7DSePCCJUwZA7yTvtPG+FfU+msTPhJmwAgk/1So82kCeMZqryW7rA0Xr4qDUalEE76i1MnzgzPaRvHBkYzFaqrMa6jKYG4LGOJIYSRttx7DWL4om2WyhmKimK1wZKtEll4B0W1Dy3kHnEWfrr/SRCnnfcCBO4n1+2JMzl3anY6YPkDI3FrXi22Fz5MPoNVSxmByIIgGw8W3tGxxmi2L3yrwo1amiAYkalJIIJ5A0mYFhfnDjoHVh9LGCrFWX+k9wfz/ZxD1jIsvympsREjeIXg+kn2mfRdlKLCqwdhLtdRcgmTY94kD1GNMSRGmXylVJEC/c2/OLf58sd02i1/v8Ap/zhX0/NyAIAbUZHmObWjnyIjDWiD64weDU7V5nn9/8AGAs3lWUFqZ0tyrSUMeQ23uR77YOqKouYB2HocRrmVDAA+wBPYyY2wAA5Kt8wFKi+3II34uDvyCCR3GJ2oFTKk+3beCNj6H2KnE+hIuDvuVIvfyH3xlMqJCEEgbA3jsQTfAM3RzCl4sGI4NiL3HbbY3tiZUINmIj8No9LiY32OFGYfSxZFmI1qQRI7j+ll3kfYYZUM0rEPYg21cjaz9jsPWNpwqAIrUwQbbiNvvgXJ0wrN3mSOL2keVvzM3GClqXIxE1IzIgEfSZJsbmREQY2wgFGayhes38sKAhiCRdlv9MQRBuO/MCFodqKuyqKkA6gXj6PqaWJF4vedvLFjVix07NEbcSORvz98IfjHpbfJJp/MJaqjstNS57MSFMwN48gLE4uOXQnhWLU6oa4cOGpgXWbnxKWBMbz5WMjtczpFKmpWdTDUCbxY2K230me3Pvxnek00TTUBdiAQTI1FgQoIBBWNx2vyMdL0I0H1pVI1QJIm5sCeRqIg2M+XN2qwTTLelcGSDJ8hxPhE4HrdSBYUwwDW5AMfpftivGhU+aqoYBmTv6yQN4MwPLzxmULq2kM0uJK206dNiR306TPHmTjNIscf9Qj/u/1GArXi4B8IiTE+U9hiA9XRJP8wSfpJkyCezRJhrbzhDn6CU6gPzdf1bgETpELKnwm+88DgnAnTesFdK6CSZB1bWED/wAjAmQZgAAYpRtWTY/o/EuowxcjxXCaTHFu825G08YFrl3eKVV0aZJdQpGo7Dwgd7RP9l71XeoWOiGIYAuIIG6qxW8jhjwLb43l89V8SzeRBdSD/wDcfxHi5twTbFqPRLYw6m9QIXDF3p3UmF0jaAUFxvcT9pwtp9SZqbFkvT+kABpbc6oGxNj5wfM7rdSK6lMy9iyLYQZm28/2xFnWNYwsIQJIJ1EmbGRYg/44tjVIzbCOmfE9NVDudLt+HVKkDcNqMiCSJMwROCa1BNGqlqcHcNbQTE7+vf174S/wFMbwTNjtfnYRf/fth50yHZUJ8Owg8QIn7kX9NhhuKWRKR10/pAqKy1dR1bssQCIIm4b9kSBhh07J0qBmmI1CDMnvFibc72++B8v08UyyztsCYECZWO87fsAzJ5YVUa5CExIEmSYE3PMevfaM2WgusVWmAIB0iJK+PuL8zyeYPfFWbqPzHclCoXwlSCZI3IsIMSL2NtoGGb52oBoaoJQn+YQDqUGxF/qiJO++xg4xviCjSHiJM2EC/aVuLTbvbynEvopdkdMibvSVQIKuWBhtyQ7SfxDtuR5MclSUqsAE38Q8V5nf23/vhRk+uu5ghYNr+PckDV+EiAOPtGJ6HVSD4tOki/4Vnmx7fr6YzaZZLn+l03bUzKD58wTf3xrBFHrCsJCuR30Fv0/TGsGRUgWnUZIBk6rhrRf8LExBBm/aOQZ0KelhqUwSBc3Fie/+BYCdsTvTJmLgz+ZMge9+04hOY0lVCkzOkHyEGeLCB54YElYLVBA2MhpgxHcT4Z9jhdnKKAEkEtpCi95m+/sSfLEmd6UGl0chwRK3sY2G52Pn5RhQMvWZjrJKwwlfFdSRpmIj1HfkYpIlhFLrEEX1FNIMSSVIvsIPiIi14POHvTutfMcKIGpQ0KQVBJ7387DaMVdumVatQKKgAIB+kMBeBJSRJvxY74adI6bUokONEizSokiZsw2PnEEbjnDklQKyx1qiqCTJIkiBMmwgckyRjWRzLaBCkEwbXN+T3P6x7YT5dKlasz1RCLICg2JaBHfymdxiwZelpELEev8AnGbVFE2Vrs0hliIgzIIIPPsbY7qZdTcgH1/zvjSUge4Pf/MWPvjoUyJgi9+1/vhDBM3QtZZP/lB55NyPU4DQ6W0qja4nRKkOosRvfexWYDdgYcEtwB7E288Q5jL6xBsbEEAiCNj9W+GIBTqyoyBi3y3+lmU2MxpY7dv0Nxg+nVU6Qu020xaN/LCnOhhK1CYJuQIgmwfzU2BIuDE9yLleqqajKZZ6aj8Jk6r3tJ8MDV3I9cFDsbdWy6FRrHi2UhSTIvYD8xzifKKJ1qPrCmAItAEQb+cG4JPpjlMwhVTJhtpJv5bkzvHpEY3CNJDFrx9RNx2nviRgGdVSUdl0y4EXJ0FrCFN4OkjfkzjWfVtasxlQCH2DEG1xzpMGBfeeRhn/AA6lSBsRHhEepn1v5Ritjpz5ipV1sQKfg08FgBF5mCNBmAZBwITMr9WQVCodNRGkPIUNssgN9W0WBBk4goBf4lH8TLdfAQAWkhiSN+1oEW8sPqXS1p7AK7eHUoBmAYEEX/XCnp+SBOkkfRJn+pWbUFi3obbHFJoKJz03UmhdGiTuBOmIYHjtt24thRmenPTYyyEKw2EQZmxMx4SbidvKDY+k5Usq6TsTMWBO0R6Qd5uZx3nqlNh8tmVheJYTHAsbQbzhJtDdFXPw9VVYpMDTMTSJiQRaHIBII7idt8At0mqkqabMF/CWI0+YEliLxM4uGVySiClQk8Am8HcKQYIO8GfbEWaosxOumy6RZ6TERBn8B32PH5Y0U2Q4plG6j1eJR2uIMAlOfxjafMgYX0upuohhETpM2Im0Efn5A4tfWPhwMreFTJgQGB1EbyxkmOMUzOdCrUgNmU7jVBgWvJt2/sRjo8bTMZpodf8AV50sVEbWGki/Ydtvtg/pXX0qK0r47kK3hJ5JUgxJmwxX6WTKWkRAO+8yO9iI29dsar0xpXTAESdgVWZJHlJPNpjF1eCS65Xq6OvyiuptgfDPe5UHVvt3nC7qWbr0Rp0/yjaQfeCQJBAk9jeeRhH0uuoOmqCgEaXVpg8GD9ankAgi18Wmh10sgVtBBVfqbSDqINj+Li5PPljKSaLi0xcuXSoNVEujqCY1SCADETJkG8TF7b4k6f0CmQzMzfNdAwkQoMyCLaiLGW89u7il8N6QalMHe63nwngFp7gxuY9MEZbKtY6Q6kmDq8amIsRBF9xwSZ8sXJ/DVLs5GQDrOkBiJ1QBBAgSEgHmSeCNsBDIOhDDS0iDAkQbiAbi8iARaOwxYWypidYK8zcx7W98DV8oDuXC3EpY/p+zjKyyv1adXUdKK4neWG1ot9798aw6esVspLAAX/TjtGMw7YqJUaBPJj++NOLA2tO4nbGYzABJlkte9yZO88/2xqplQBYkHSQfMGJJ8/PnGYzABDmaFxUEiBcE+HytHHleLY4WsytDwYlrbGPW9zGMxmKQmG6QlPaYUA8eZ/ucSZXNa1BU3PcWmeeeDjMZhMZPnKpC35O47C7fkMFUK6tsfT0j/fGYzCQGqzeeIxnCGKkbbH2n77/bG8ZhiIc3l1rIVmG3Uxswvxxwe4xV650VTViCzaWA2PhVZXsQwaQQR2tfGsZi4ZwSxllE+vXDUnAsBEyJmJlTsLHgYbZEwBBtsN7qdj/8v8b41jMZyLRLSJWwE9z9sL6tWpTqVvpBJDAHbS0SbC7TqEHsN8ZjMIZ0M7pZqZB0sXUG0SgMs15iRsORtfENTp4pFnLO8BQ1MkfTsb2FhaJvjWMwxBGTzVF1dVLAiQ4EgwBG43tbf084X6bNMoqK1JgAAwAbaxGkgWi2q9vPGYzDkqYLItp5tKbwdLARI0RILG8rEMCpBIEEfk0HVHpseUECCSTv33jYCf8AjMZhiCKvUVcExDTM9pFu87c4p/XndSVGkk6oPBEixWIkW453xrGYqDyS0VetUahWJcAM5k6ZiRed9ucFVEbQIAJjbaULW7Wmx5vtjMZjq5OkzCssBGbEXQeJgQbwBGmCs32xJleotTb5bKpWVABvBB4vMGTyLdsZjMX+CdHonTeoldIK2YLF7jV9IPB2PiN4I88T59GWatIRJLOAYluGF7EE8EYzGY4WdSyRU8xKkyoLDSHAMmNiwj6pBEixj0wfRfZhAFp9SJ/e+MxmJZSJKvT1Yz+hjn0xmMxmIsZ//9k="/>
          <p:cNvSpPr>
            <a:spLocks noChangeAspect="1" noChangeArrowheads="1"/>
          </p:cNvSpPr>
          <p:nvPr/>
        </p:nvSpPr>
        <p:spPr bwMode="auto">
          <a:xfrm>
            <a:off x="63500" y="-839788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2" name="AutoShape 4" descr="data:image/jpg;base64,/9j/4AAQSkZJRgABAQAAAQABAAD/2wCEAAkGBhQSERUUExQWFRUWGBcaGRgYGCAaHRwYGhcaHBgcGh8YHCceHx8kGx0YIDIgIygqLCwsHR4xNTAqNSYrLCkBCQoKDgwOGg8PGi8kHyQsLCwsKSwsLCwsLCwsLCwsLCwsKSwsLCwpLCwsLCwsLCwpLCwsLCwsLCwsLCwpLCwsLP/AABEIALcBFAMBIgACEQEDEQH/xAAbAAACAgMBAAAAAAAAAAAAAAAEBQMGAAECB//EAD8QAAIBAgUCBAQEBQMEAQQDAAECEQMhAAQSMUEFUSJhcYEGEzKRQqGx8BQjUsHRB+HxFTNiknJTgrLSJKKj/8QAGQEAAwEBAQAAAAAAAAAAAAAAAAECAwQF/8QAJBEAAgICAgMAAgMBAAAAAAAAAAECESExElEDE0FhcRRSkQT/2gAMAwEAAhEDEQA/APIGV2pk6RpVtwoF2m0xJ9Md1M03ykXYSSAO1h+baj7Yl6FVC1lJBIuIHJKkDy3x0coHrrT1CJVZG0RLR6eLCYxacGdNzHyqmplVoBBD7XsD3kb2xY+p9Py6GnKBVgkkSObSdyP7nEobKlDC0msTdgIP64zfk/BNiLNdPaozEKFIUSJgWAEyd5ucKYI9e2H+TroFdqjEMFlYk3O4IGxI2JtvthCxk2xcbA0Rh/0vN/w4RkCVFrKZD2AIJVgYmN98IAMNqGYyv8KytTY158NQMQAJ2I2Ij0xTyMWngAz++PLHXyyu4icc01k4K6fmhTqI7KGUESCJkcxI3jAAKqGd4xLSq6CeQZBi0j939YxaF6ZlarIlFgxYkwsyFAJJYE+EgcHnDGtksnQUylMKLFn8TEj8yfIYyl5UsUTYj6RmDp0aiPmkRbYzA22kR74bNk2oatf1nwiG/wDYHy2wvy+ad6hrUPl7rIqHSRF4I1XFhcb25wN1HNV3fRdyPCYGxP8AybHbGbjbK/A1VSlSnWKF4UqFC6rwdhFjN+Ma6o7sj6jSCI2qC0OYubcajItfDP4VdgtQisWYAkiDKeGIhiY3N/L0gypnVoj+aVMtpUMoM8QPLz2xk3T0O6wUbq+XbM1TWpAFGAgDw6dKgaTOxn7ziTLdOD6ZZSxltINzG+qPpNjaMWP4lzMJlxTGplewi5C3AIQQwmIIuO2EeZ689GpsFD+J1sdLHgRcQB9DX2741jKUlgTfQeenaChp1P4cCdQMsomJIPc23tbfGZ+lWyx+YHWqkqdoeJtfv+owH0ahVbMQ/iD65lvC0I1oJ3B0mNx7YV5upXRk+bI0tAWZErY+R3Pi5xUYu9jp/SzZvqzZvL1Fo06ugqNUxpRhBYiDMc7CMI+mUGoOGYrYjnwrfc+HtNxGD/hLqDIXpQY0uILQJJ4AiwuTe+OaLUaM/NgqDKjcEi0RPije9hv5Ybk7oS3Rqr1ikWZWX5lMjwySpU8hSv4TvcD2wPmSpy6ECwqVQB2up33aY9pxB/H5di2sVFnYKAIAOwMz98cZzM02EUnbSJIRuNgPViL2HAGKorGgqqKKgayWZQkoDGuZLDUDYKsd9RO2IMz07LsF+RVZ3Y/9sr4h5LwfyJxvpHQHrg1FCqimCzED1AEyTBFvPDOh0r+GrSwRqdUFflm7aYBUgwQL3B++DRJW+odMdPEZKmIMRvtv7iMS1csDlqbSAwZgZMSDt5cYN631AoPkAq1LwkAjxKJnTPHtOJ6668kopyqmoIVjJEA7nnbtirdFJbECdNqNMIxgSYE272488DRhz0PqwpFlJIR1KsJ2ncj1wqrLBIE2J33t3xSZLRwDa3P540JwVkMuXLAKWOkmAYPFx3jG89okBB4Rzz6H02wWAJGNztN4j7DjGsZOGIx9/wBnGYZZLOUFWHpszTvP2A9sZgGH0+krSBqEkMoHhDBiC4IB+kX3I9JwtyVZaTfMFypEA29ee1pwxz1Ufw+knxELUIIj6j4RteEj/wBjhGVF782xCzsqXRYviDPipl6TiQWJsSDYTB/P9xhdTyNL5Ss1Qa2k6VBaBxJ2B374AdxIOxAH3GO6mY1CdIU7FltM9xtPmI9MCjSomids4FkLDDUCCwvaYkTBHkZxr+G1KWJBYqW+qCCGvbmRNvfyxqlWSCGUE7T7j7GJvhxRydB2ASnr8asF1kFk0mRvMSJkbTgugFmbywpKQHktYiBBXwmJ7z+mBqVdlGkix4I789zixnK0kp+LTUqGBO6p3iDvAieOMKOo5l81mFAuTpRR/wAcf4xEZ8h1Qb0noStQapU1DUdNO2me7eY2/PAGbKCnpUNKknUYgiYJGHFbqbfw1Olob+WDT2MBvPyiTGA3yLLTLVbaVZQjbxuAL2/XDvNgkJFqFTIJB8jH6fpjAJvubk4cdIySPUb5z6JB+kfhi7LwQNrYIymWWlqqKyugursv9j2A/MYblQNA2Y6ehqEpqFPSGJCl9I0yTbgck7YcZHM0surqNdSopJcKNNl3knYDywsq/EuYd/AxXcCNyDFj39P8YBHUKgB8W/kBvvcX2xHFyVMWC3ZHOLUKVfCq0kZWhSXIUTGqbwvF5PHOE/xFVoVKzGmzE6VCndT5E7g+vngP4dpj/wDkFpCihUP5qCBxJBI8scV8u1IfNTVpDAAkCVaJIIuAe3B45gUUmVX0m62GDKja/wCWixtI1XmQb9rXgDHXQs3TDw6gFgIqG8FTMQbCe++AnqVC0MZLAMLzOoce3btHGCKHTmI1wIhokkaiouBHMd8PCVBRZ3VVrK4N2UraDNjf/wDtv5YBHSxW8NVWRBJ+ZpmI29J2J7QcKadYBTpBBZHckXI30gcRJvbD3o/USVYVSDonUZkFSAdQji9xjPKyS3S7EdSslKsxR2VtRMMABfeIPeIwJVUupkqSLiTELH0355gHDD4ryQpVVNNlZao8Ki4gW3JMzvPr2wsWrCtqBCOSpG5DAcA9jF98arspOwGB2ONavb0wX0/pVSsSKYnSNTXgBe5J4nBXWumtTSmzfLkyvgEGQB9fHNjzfF8ldCI+k9dbLsCokEQ6nZhP5R3498WKj12kxp0laorfVTq6tmLHSCN1j6PsecUzRvidjI43gKAZEbH0N8JpDTCeuZZlqtrm5NyOefL2+2G1OUytEBQSzgiTA23kmB72vhJlhU+ZoBu9jquCO7at4F8POs5WDTWRoQFSCYJsA4vbVp8UG59sJ9FJCHqVZHeUXTYAjuYv6e2B8w0kHkqJ9djgnPZH5dZqdzBABHMjwkesg4Gri8bwI+2+LRDJcjmGSorU2htpjYm3pg7M9E0/xJZr0iALfUSfyEGZwoGHHUepNmEnTDIo+YQYmDAMbG524wndgtCvL5ZnbSok3+wuT9sZWpQ2kXvGNq0A7hoi3b9/ljnTJJiAL4YHLRNpGMx0fITjWGIKzmYZzqcRqkr2gmw9hA9sDhePfDWvVpppVarFB9SwYZtmM7XFvYY7PR1NU6IZTBUTp1Tuk8PvHBvjPkkOrFFBFnxzHl7x+eN06TPYAtpBMC9pvHvgjP0kQwl7958rEgHEvS+p/KR4ADbiRM3t/wCu+HeLQ6zQO1JdRt7TO9+PXHGXrlagOogAi/YSMcl5LMTcyZ5J5+5xwg37C59JwxDr4kan8wfLgLFyv4ibz/bEWVypoBaxqmm0+DRdiO44uMCUqGpZEiTBH5jfaeMDtq1BWmV8MG8eX3OEligotmSywdRmqlZyILFSQTKk+ExzzsInAfxH1GlWXUhaWgmxhWk+Ezv63GESoYAO0m3nz/zjgVSBE2nb7/5ODjkNG6LWK9xb9cYuYbTpDHTM6eJxFjWKoQemZCCCgDAzKmGEi15I9sTjNUwng16zIJcCFnfSQTJIkSYwpGJ8sQZViQp54B4J8hhND2Wf4XzVOlRqMwDSHB5gaCFHl398VwdQJEMJBUKYtMQQWjeOJxiyquN9r37x/cmcDKJMYSirbG2OsmummKyF9K+B50EKWkgHkKeCRcyMRmrZZYwD4ZOxmZ+99r4iymcNAyvPhMgEMv4lYGzAiJBwXmsiXdly6NoJ+k+LTp4k/SvIBPYEnmfo/h3Ty1R6oUKLoZ0iwWbkdptgnJZU/wA1HChmkwCNUEXGneIvbtfCzI5+uq6FZhOoRYEaQSwk7bbd8C0c2VJ8e+5BM+s7m+DjZFBadHPzUpRqLkBYPHJ24vbviTMZrWzhkXXJADfiECJIP1wB6xGBX6gWV7kM0AwBEAzE7xhnV6VRfJrXWppqKIqAmZaeIuDzfcffFfspWkAdJ6pVy1X5tMBeCCPCQYlWHO2Hmf8AiOpnmalSoqjVFII1zMRISQB97xMYRdOYVKoVmKkiJA3I+knj38sA1AQ53kE+R38sFJsRcK3wclPLPvUrG4IsKYETN/ESedgMVnLZV7lVINIywPA8wbz6Ym6b1FkuxYjSwEMQQSN1INv0OORTapUUJIDkKTqMmbGZM3G+CyuOLDsxm2SkHGoVKniUEzoT+pe0nA1NwtAOT8wOW+ahPAIAPkedXn64gz3UP5zQJAOkX/APDHocdZXMKWsi/TEETHHPtuCBhVQ1knzOXDIt9SQQtQfVtIVvMfTBt9PfCl8qePEO449Rxi3ZjLSdGkqTpBVjKuRtpKjTv2288Leo9LdKhhWRuy7ie42dT3B9hhpg1YlyuSZ3VQCxJFlu0cwB74f9a+FhRRnpMxAuVYQQvnEeVsMvgtqa69vnGBAkHeAYNx7Y18a9YlfkaBrGkswGwmRHM+uFbshIH6blqJo6mpG5A0yBpaLneYJje432wo6lRsiEQUtIMg8yfuIjicLHrtqJP1dxa8bmMOcq+oEVNnSAxFvmae/ECPzwNUUs2HdN+HkeijEsJB2Mz4jext2jyxmEeW6zXy4+WrFRJMETv28sZh8WZ5NvWUWo6bAkuwl7b2IIUdov54m6ZUBZ/muWLqUU7mXB8Xi4wSvTXKO1MIaa+JjGoACANUCCSYsJ2wNV6bTXxNmKb9wgYN5EKyAR5AjfE2ng2aayDnOMFdWsSAjezT/+Sg2wCy/uMNKtYVKVOmqgOpImd1gEEzzIMDtbDzKf6c1ipepCrBvIhYInVfYX+2G5qOxKMp6KjSSSALk8Af7Y0z3tiyn4SIdwlRGIH4WDaRbUSQY5iNwMJczkQssCunUVChxrhYvpuR7jDU0yXBoxOpRT0AEMd2B3UXAI8jN8QVjJmNJPPfzx0MuGgLOq1iLSTbn0ucFZnpNYbq50yCYYwB6iAsXB2O+DCCnRCa+hCqr45vUmbf0rFo88Bk4IooZ2kG1+x/TBWb+Hq1MjUtm+kwYb/wCMi/th2kFNi6bRjNPYHEj0YMMCDzjQoSYUEnsBf7DDsk5K/fsP84K6XmylTwlRqBQ6rgB7En0sfbEw+HcxAb5NWDsTTYT6eHEtL4RzbLqXLVmXuEJH3xLlHsri+gauXHzKbmWXveIYTHrOA5jY3wdVBYNq1awAokbgcN5g8+WOF6LWI1Cm2nvFvODzF9sNNLYU/hFXOoAC8D9fq+xxZejZl6dJ6qlZOoCwsQLz3G1jI3xXaNHS2l7ATwSbjcAEW5wyy+fdaFSkosDq1QCRNiGBNgfuMRNWgyH0MrUzBXMuCVKsvhUC+lgRYDvvisZnLshhlKnsbHFoam1LLU1qSraWKkG4E7Ha8bTsRBxM4pVKiaqINZ9LEVNUsSDYEQJkEQwg2jeMQptD4sqWXy7NJWIEC5A3xM+V0hTqBLHg28v74a57KqzVtCBWLL/K8xuyxaDP0jba1sKM1k2ptDD8rEfvjfGilYqo41EMIteZ/wBxgo1GqmLMQOImP74OPw/4AS6+InSwMqRe5G4sJm/Ithd1Hp3ygjB1cNMFSNx6GR7xg5Jug0ar1gCRpZdrEydu8YY9CrKXkC6K7QTJss+2AclSFUlXZ5MQdJcAAHUWjxWtsDzOGvSejaavhqI4ZGXw3jUD7Hv38hhuqHG7K/Voi7IdS/Yie4/uLYynYdiY+3/OH/R8gUasGTUDTtYKZBnws06TO4EyLc4SVss2kVNJCzHlI3juP0w07FRe+gfFtI5dqVZUCrEKdMkkWjlu5I2xXOq1f4ipFHWKa/8Ab1kMZMagSD5GB/fEXRcpTYh63iW+pYP08EkXB2wR8+kpLJS+YjGR8wnwgWBIWJO3ixm5UwsGZ6lOisvDMWkMdkBAAIN5J1N6DAVTMaiSTPLcTJvGGGb6iGdl/wC5SUfU6+IgQBDC4GowOw3wlZyWJsCTtsPQYqNvY7GWaC1bgjWq7NbUB+UgffEeU6lochr0xrle5NMqME5GgjBrAERfgKB4ie52EeeI83mllwVLIIC1I8QAjnb2Pl2wXeB6yDZTqZRdJkxttt2uPXGY0Miv4ayRxqOk+4vjMVgnJ6UP4hKi/KyjVKI1SJAJDEyCoMIAdXhiTcTFsTZj4Sy+YSoRRq5crYa6YRZtsBcn3McYfUOj0aYKqpIMfUPc3MRPY9rYJpdOVrEQYFvLyKwCO/P9/L59Ho8ezzX4c6LQNaazKKajV44QNwNyLHeAJxeE/gayGPklVsY8MgDvadvP88E534Qy7qpqUlOkESgIMecD+2EHVfhAFlGWgIPwNrYTsXOqV29/LGjlGby2iOLgsIhzfT8vXqVBljCpoUJQ03YqDqhiAbki0kkEWi4Oe+HirhvlNSLqSTUQkF5IhRTU6bR4W7cYOX/TmsGYq1M6eFkX33MAG5JAw/6Z8PVAP51XMow/prAi3aCT9xjTlGOmRxb2gHIdMemVZsmtdwqiSadOmFA/ABctsZYTA2xaaNF6oZK1GmEIAC6zUn18IHlvjXzUoKz1azVApBllAcQbCVjXfaRihdc+N6zyiEol4UNJI/8AJtz6bYw4ubNsRRaup/D3TEb+alNCI8KkzbkhJn3Ax31T45yugqqu/YFQFn1af0x5U2cOO1zVrg+v/ONfTe3ZHPotVbr9OoCrZOgVYy3jJJNoItP54PX4jotSipQZXX6flsLkAhRrEVLEg3PHOKhRrCO/78sT/N9sU4IXJj8fGGY+UKdNAarHSDVawEbtqhWbgMSJMSDjKteutKnP8RRzKqyMaQHjgm5pmLn+ry5whp5jBVPNEfSxWOxI/TC4JaQW/oLn6edrpUdg2gLDM4RW8JnxEATG8C+AsklOnoYk1H0iUBYDWW2GkTYYfP1N2BWodasIOoBpHnIngc42uXy5YOcuimQdVN2Q27BmZB6xbjFqVKq/whxt2JWrGk500yHIbX8zxa1+owroCLdjMTgnP1FrhH/h6dJ766iLqplGBjwwQpmcXHK5jJCDDADhx8wlojUzGSxAncxfbAvU8hTzFQ1EzxViQApBWBuAII2HJxCnnKorhS2LR8Mp8hqiVdbGSVSkWphNQlkWpBlfqgHiMTdU/wBLajorJWLvsBVXRY3AkEx5D+5wX0anUoskZinWVy3hve1oVVLOe8AEc4u2UzMAKw0kXhm1eukxJA4tH2xlLySi8MuPji1oqmf+GEppTfMFvmEDV8s3DhQGKEiSsRIN9oJBjCDrnwn8wlFGoimtUMoBgMLcwx7AG/HbFw6pmBXqU2pr82NQCMyp9VmcK3iMRswEyNN8NKPSgpDLqJEwPpZRNtPiIPfSbGTsZBjnJZHLxxkeX9F+BqlaidJVlRhKsQDP4zGoFT2m2F1H4dp0ZLxrJOnUshDwHkEHiDO2PVx8WUUalSqmn/EO6UyiG41kgPDDUFNjBuJ5w4OVQn/tpcGTC+VtpM/2xp7pLZHpi1hni/w78JZ01GrZZ6IfnS6zvcFTtJGxjE2cpVKdbTVTRXLHXoAiWTVIg3t5Rj1vM9NoFw701kCdZUD21A6pxQfi3pvz82TRILUqKSAbkM5HgteFuZsbYuPmcpZ0J+JRWBXkfh/MlSmhWJ0ltJ1Lp3WYJg6TO8+RxCnw49dyi6XZKSvpJIKsHKle4Yxe0RvGLHkOuZ2lQhKPzEQQpFM0yt9ipWDYbrtP2G/6Bms1UWqUWkaoOnU0m8uDKCVJYnxERsOwJzf2gUEV3K/6f5otqpwm48NTS55azgGItItgTqHwnXoOHUO2ndXUlvfTYg3Pti75Tp3VaLQAato1NWV4G4uw1R7X9sL6mY6i7MpTWSVJSYtIW8FZAvN+TbDXkle0J+ONZRSc7QDLp+hmI1Ux/UPpaDsDMGLX8sLk6WTAYEH8z2kHae/bHoucyla/8TS+SCYUUaKOwt/W1gP/AIXxrOZIU6A+RQoVlsWDU3VwRy5+YSSCe8+UY0XlaRmvEkebPUKsR9MWjt/vgyrmFqDxGxiFURPa5ABuPzxZa1anmDprqKbk3hKrX4Bipqj2t2xychQoq2qhSqrEahWYNz+F4b2InF8u1kngn9KoyUCF8LqQIa5MmTe47RjMPKtekrHTSKgwYp7AwJFwST3xmK5fsn1rs9Hp9XqHajaDBIMEC8QBNxwfP2K6fmgSKYCht/DMGe0Wmx+obAdxgE5OoryrpTH4jTSJIJLHxNYnvB9sMavTbyg0kEH8TSqkwATsbiInn0HnNI9DIzQsokGe6kfpHlNsDZ920eE3YgAaBu5AAvtFz7HtebLViRuTIE3kT5Sdr8bY7bJhyC63Exfb72++JoYsq5NlCq7ldTaQaaldJHiHse7AzB2w3pO8sD9MCGuTYCbkQef3ONZk1FX+UoY7QWi3qBP5+frAcyQ0aGIP0kEdxECBN9zeJ9cMCofH/Wiaq0ARFMBjpMyzC2/ZePPFDzDycH/ENZqleq+zGo/sQxEH7R7YUKxjv3Bx2+ONI5pu2SqLb4nojtgFaowRSrYtohMMCA7j9+2JyhUTuMRUa04ORiRAE+X7/tiSwF6/fHVLNC4ON9QyojWhkXtyPT/GFmXeY8x/nBQrHFKrbfEgc+2BssJ9MTuxNlGJKJUrTiRX/e2AalXQQrRcxvz28sSJWtvgEW/pXxMLLmKaVQI8WldQjYgxBt3g+eLj0+rRqCaWlu4Fj/8AcLH748spVNsG0Kg3mNPOxtvGMZQTNFJo9CzfRqVcy9OCD9QgE6dgSJtNwCdxiDp3R6IDIDVIViIZ6gBncg+ENPcEgbDFcynxHXS4YVQDEPc7gEBhfjz2w4yfxlSICOHp8TOsRHf6vuMZuMki7QU3whlDVWv8kfNkMGDODqWIP1RIiNsNKeXiYLme7Mwv2DExiOh1Cm4Gh1YG9j23223FjvjqtnQFZgrtpBMIskgRYCbnf1jyxDt7Gq+E4iP3+v8AxiupRP8A1IwohcsJYNH11CV3u0wRh9l6xYAlWB4vxuJnY+V9sQZrp2pg6nRUQwGAmVmWVhaVaNuDcHu1gGTrThtVySBcs0COAONz64k/iE1RYsBtaQD5bgGPywOeoKtVKLatVQEqx2Yrus8NF4O/GJc0YAIE3UecFoMekzhVQzK2XWopUyFO+lipMm4kQY98cp05AQQD4QQo1GADvAEDHDufPy4+9/W3645+cZJbbt/aBvhWOgxEI5n1tzbb7Y5amJPhF97C/r3wvNSoywGFNj9M+I7djEwT/wAyTjheqsrxUKGwAIBF+51HnsuGIY/KW3hWQLGLj8sA9U6PSrj+Yoa0TaRO5E3wSuYE89wSLfcWxwzSfDEiRB/2vgAqL/6c0gTprMoN4I//AFIH5YzFrGYB3Q/ef0nGsae2fZn64dAanex07csv5cesTfHeXKoqwwAiwkczEcj29fRCzu26SsnT4RPaYZojyB3374IVOwt4pssn12HbbViKNBnRC30mFJbe0gkGym+5aDAEG07CWrnVpaR4iXJFlLEmOYv98KKmbAmKtTWBFyCeBzHMbEc4mpBtQL1FBiBpGqbk/VA87eRicADd6hFzPcADy/P3wNms4flswRToVm8fijTJ4XeR5iMaGo3LMQYBlR/a4wH8Q9WTL5ao7SwIKaQRJZwQACduSfKcJZdA9Hiy9RYC5J/3MmcaWqDzGBjR7fu2OFUj2x6lI4LYVOJqVSMDJXPIx0ag4YehIwMaYelb74Ip5ggzOFfzgeR9wcSK04iikyxjMKw8zvPPn64CzHSmVpVSy91v58bYBoVTMC5Nhgn+M0nwsfWYn0wtFHa5tVOmwtziUdQXeffEZ6uxEMQ0/wBQB+04gbMr/wDTp/8AoMFIVsh6jmtSnb/fjGZDOahM3iT6i2I6lYf/AE6f/qMRDPabaFAnhf8AGLrBNtOyx5fNiPM84OphXpMs7g3tMWE3I8+f8Yp9TOkbbRMbW9sS5X4jZDtq7gmJ+2M342X7EXlMutNTokBpaTO5ufaZGBqlQLqkao4ibc8+/scB5frtF9Ku5QkAhiNSjUsiYEmbCeMNqNemqkxMxDrBEcmQQI8/XGDtbNVnRx07OVpV6SGk19o0lRHIPiHr9u3ofSeo/PphrqytpcRsYBI9PEvpP3oed6nTFLTScK5uGA1XHBjg9vPDj4W6zqRyQVAZTJg3KgEkm+wWJB2xEsqyo4dFxJVTJgcb8YyQAABI4i/Pebd/KMAU8253Nr/hB7WADR7k/bG6OdZiQsjTEyAFvtENftb3xkWLfiyvNKmdILpXpFQrhpabr4bgkSMGUPiHUx1IaRmAtUaDE3IY+Fpv9J/M40NReAEEXgAC0jWy6hE+IyDve4O5VWmzXDLUUEwCBBjiDIPb9dsaNYoi82EmkNIP0gXgREb+k+Yxqt4QSAxBiwnkgHzsDthfSYqYYaRIsCdIO8RJUEeXlgls2V3Ps1jHkTYnyMTGJcSlIx6UI2mCTwDM8wJI+028sbSGQRsR+L+998dUs1TIIUgsLxsb8iYkX3GOHIAIBVRewMetxziaY7MdIBjt+f2tbEVTMLBJkACdjNv6YufbGJVDGAfWQdvXbf1wKKyVCyIzKVZpIGmW5MxBvzbbnABEFpViW0h4MEksDIAsRaDftjMEqagEWbzMk+8EX9b4zAAopjbVfaJF/XyxPX0x4ifvG3+N/LEGWpAkQ8Hkd+DvI37Rg8U1bgG9+cAyEBSAT+Zj8hzt+xgXqVMiTTEE7t4ZEwpEm/09r+eDamXHhnYHbf8AM/p/jHTu0/SNOw1cmJB8hv2N8FgLf4VvxSvmQCB2tPhnvMW74kr9EWqmiqzuAwaIiCAQCdPi5PsPs0rVPCSwgeUTBiYnn9ccIRPhGpe4tH+19tt4jbBYUIH+C8ooP8pCWsDqMg8RLRHnBxIfgTItpb5MBt/E8d/6gRsf3GLE6KbHn9PbHaUgoMQP39ow+cuxcY9CzLfBuRUSmXpb7kavT6y3+MNqeVVBpAVRxpVEvHELE4iSoSNRgCLmfzvt745qKSAQB3tFx/uMS5N7GopaOqpVjJphyCR4lRhDET4oML/j7Jsx0zLVZZstlyJIGmlpJAYqSXQgzIJgbWm84emqp3vNxvaPQRiHN5UsAUjUrKdt4IkHkSP874FKg4plT6h/p1QbUcvUekYHhYfMW4neQyg7TJ5xWn+B6/4NNSNyhBjm4YqcendLqBmqWdSG0wxmDEgEC25MHYgj0waaVyAL+fMc2/f2xovLJEPxxZ4pU+GswCR8qoSNwELH/wDz1fnjKHwfnGJjLVQByw0Df/zIx7VrItpBJEjxBZPb184jHNSmbnTLDiefIz6/fF/yJdE+pHl+V/0szb3/AJQEn6qhmx/8FJnEj/6RZjSCc1l1J2nWB99O/tj1JaIjYefp7YgzWXBiBdTqWWgaiCCdiJ9QcT75h6YnlFT/AElzZUw1AkbjWRzaJTa3MTbthFnPgLO0/qoMdvoKvvt9Jke+PXaOeBnxpOr8TwItyljt5T5TGGOXqQZISZmxK77EEgqbdo9sWv8AomuiX4Is8Or/AA1mjTUmhVDJ4TKG6GWUiJ28QI7aTtOIshQzFJoSVPIKsBvF5UAXIE29Rj3mjnqZkSLxK2BkkwbQZmfO2N1KE2BLiLo1z7atx5E+52xX8h1TRPoV2meF57MV2JJopq7gAt6xMj7YY5PPdVCr8tMzAiNNAx6/Rv5849XrdPytQnXTQ3uSsEEcNa3G+8XOCcmGUAa1gf076Y8NmY39PytM+5VXFFep/wBjy7J/FHU1qRVlRz82iE2M/iUXxe+gdRrVm2y7TdjSrAN66DzsOLW88WHM1tK76zyreKfQGw9N7zhSHRSStAU2n6gLc7ACdryIHnhucWtCUJJ7CYqD/uKT3BUE+xA/O/8AfHf/AFZVFokQPAC33gX9LRiOqH+Tr+ZrmIUm28XvIIH54nbMogFhTAF2IjewAPB9ePLGdmlArdUrl9IUKp3JB/QiP0xwcwuqCjOwEkyAAdwSNVhbg8YJodTpuxOrTFhqIvG9+J2HH5x3/EC4DK20rTiwJ3bABAzykuhKsZUg6SCbfhMXHp+eOVN9DMro111CTHIYsSGv+zviXNZRKhBK6YNo3vzawxxUybNIV9ZG5qw8X/8AEjb3J2wWFEtWiwWUIUrG2xXkT+HysfMYFXqSxDwJlirADUNywYHQe8722nAhylYMWWosDiWAPpeVEHe/viWpljBLoS7b/iPue+0WBHbfENFk1HqqrKltjzebC4NretxtxjMcZXqSBd4v+ICZ+9vQYzBQWVQdTbL1NBMqO8kajBI44/zxIsfTeopUEq894I/Z9sLupdPJXxuxWBaNWxJJICmSJ3sRveMV7NdOqqwWmdQizMdJng8GwMRH3xdKRFtHoD0h3MDzj984ia2xm1uZiCfQ9jtOKh0z4iqqVSrqWdpaxHrE728ucWJWYnxM4UxESTuYDeLygEeE8xaYca2WpWMUzqupMgrs02vypnY3uD3GBErfw7hGPgeSt+ZHeTsY7eEHvieh0/TdWKkwbAXtv/8AK/f9Tjqp04EEG4NiIFx5zf8APCGSB/Bq1eKLmRtvF7QLiOYxx1JNeXaQQdM2kEEXtpM7TYXjEP8ADtSOxdSCJ/FuLMZhgRsW7b4YK43+mb7gH8vPC0MXdLrmnqpklkUkIWvCDYFhvA0kE7qZkxhvRqhh2NpHI45HrhLSoGkNQ3X6rfgLzZdyIIt2INit2VOorrwRtI48u6nAwRKfCzsLghZHaFjbnjz4xlFABAhlbcHsewM28vtgZcuVBliw3kDyO0cCx9jvJgmnl1KmYMX7i/biNiI2whgwIp14udQUW/qAiP8AykacHU64LAbGCRNrTE3wF1OmSjaWGrTIkXldjxG9/X1xzls9rAaANS8jZlkQe0eIffAIZVjxjTVQLHc8C5jv/viN8wsEg7zcQYHFgcQZnNhfFLySAABJIM6QAYBG54jABN84TpBv/cAW+0HEFTNBSS7IAY0qA2uRdpH2iB95GFXXM4FpjRqB1KWkXIMQZ2mQvoJ25h+YXU30O0CQSCxZhGongE7RbDoAjMdZoH5l19GBE23IAP6A4X0uqU1UNTJBJYWkWv4SD4TfSY48+bHQyChCipESNokjuTEja59tsD5z4apVI1AajcwvaACORAMSDJkTvgTQsga9aVzBFriSDZuZVgY7QD/jE9RvD4HUKIIZJkH0mw2BuecYnSL8LJH0kXEGfCwIibx5jzGDVoMuzcbFY43BG0mOCPzwWMV182Va7qCuzQyMLydlEjy23kAYhoVqmhS6zTUNpanLD0ImRIO99uMN8woddNUCLxI9rMDA9THpgehlatKmNBRl52DAACV/pcfb35tMhoi/iWaBTVhOzaZtIm7NB/52wP1etmHZVRRCwbGDBF7SWAtMgiCOZxHWzja9dEFAo8W6351paQNpWSJkEbYKfqHzVkS7KVJVHGx7N+JTwQL32IIFEgidRqtUIlRoBvMgwNrfikiIF4sd8a/jMw+pn+WqRuwZRpG0SSORb074joZanSYKxAJm4DfSeHMyGBAEWM884mzDLTbQLgkRqYnWv4o07QYnkHcEHDYI6zfUNFP5elGI2GplAJvbwSdxed4wnqKkq7LHKojFeTcsIW5MX52th9TrUvmeFQLRG9yYYc7TI9TtcGudYyjCuzAtA1EiZS8jwg/QSwPhNu0SBhxVCeQ7pHUdStVOoJSB0pqMNJuSSOI+nv8AbBfVs9SIhFJLX0kQSSbAEdmI5AAPMYr2WSoyfJp02BldZ1CwJUkREb28ye4kHU9SkayzkSV4kixt/UJI73I2IGG0hJj/AKd1UaY3IjV3A4JAN5tcfnhfm/i0LqWmSSsGIXUEYTIUCCF9JjHGUzb7DSePCCJUwZA7yTvtPG+FfU+msTPhJmwAgk/1So82kCeMZqryW7rA0Xr4qDUalEE76i1MnzgzPaRvHBkYzFaqrMa6jKYG4LGOJIYSRttx7DWL4om2WyhmKimK1wZKtEll4B0W1Dy3kHnEWfrr/SRCnnfcCBO4n1+2JMzl3anY6YPkDI3FrXi22Fz5MPoNVSxmByIIgGw8W3tGxxmi2L3yrwo1amiAYkalJIIJ5A0mYFhfnDjoHVh9LGCrFWX+k9wfz/ZxD1jIsvympsREjeIXg+kn2mfRdlKLCqwdhLtdRcgmTY94kD1GNMSRGmXylVJEC/c2/OLf58sd02i1/v8Ap/zhX0/NyAIAbUZHmObWjnyIjDWiD64weDU7V5nn9/8AGAs3lWUFqZ0tyrSUMeQ23uR77YOqKouYB2HocRrmVDAA+wBPYyY2wAA5Kt8wFKi+3II34uDvyCCR3GJ2oFTKk+3beCNj6H2KnE+hIuDvuVIvfyH3xlMqJCEEgbA3jsQTfAM3RzCl4sGI4NiL3HbbY3tiZUINmIj8No9LiY32OFGYfSxZFmI1qQRI7j+ll3kfYYZUM0rEPYg21cjaz9jsPWNpwqAIrUwQbbiNvvgXJ0wrN3mSOL2keVvzM3GClqXIxE1IzIgEfSZJsbmREQY2wgFGayhes38sKAhiCRdlv9MQRBuO/MCFodqKuyqKkA6gXj6PqaWJF4vedvLFjVix07NEbcSORvz98IfjHpbfJJp/MJaqjstNS57MSFMwN48gLE4uOXQnhWLU6oa4cOGpgXWbnxKWBMbz5WMjtczpFKmpWdTDUCbxY2K230me3Pvxnek00TTUBdiAQTI1FgQoIBBWNx2vyMdL0I0H1pVI1QJIm5sCeRqIg2M+XN2qwTTLelcGSDJ8hxPhE4HrdSBYUwwDW5AMfpftivGhU+aqoYBmTv6yQN4MwPLzxmULq2kM0uJK206dNiR306TPHmTjNIscf9Qj/u/1GArXi4B8IiTE+U9hiA9XRJP8wSfpJkyCezRJhrbzhDn6CU6gPzdf1bgETpELKnwm+88DgnAnTesFdK6CSZB1bWED/wAjAmQZgAAYpRtWTY/o/EuowxcjxXCaTHFu825G08YFrl3eKVV0aZJdQpGo7Dwgd7RP9l71XeoWOiGIYAuIIG6qxW8jhjwLb43l89V8SzeRBdSD/wDcfxHi5twTbFqPRLYw6m9QIXDF3p3UmF0jaAUFxvcT9pwtp9SZqbFkvT+kABpbc6oGxNj5wfM7rdSK6lMy9iyLYQZm28/2xFnWNYwsIQJIJ1EmbGRYg/44tjVIzbCOmfE9NVDudLt+HVKkDcNqMiCSJMwROCa1BNGqlqcHcNbQTE7+vf174S/wFMbwTNjtfnYRf/fth50yHZUJ8Owg8QIn7kX9NhhuKWRKR10/pAqKy1dR1bssQCIIm4b9kSBhh07J0qBmmI1CDMnvFibc72++B8v08UyyztsCYECZWO87fsAzJ5YVUa5CExIEmSYE3PMevfaM2WgusVWmAIB0iJK+PuL8zyeYPfFWbqPzHclCoXwlSCZI3IsIMSL2NtoGGb52oBoaoJQn+YQDqUGxF/qiJO++xg4xviCjSHiJM2EC/aVuLTbvbynEvopdkdMibvSVQIKuWBhtyQ7SfxDtuR5MclSUqsAE38Q8V5nf23/vhRk+uu5ghYNr+PckDV+EiAOPtGJ6HVSD4tOki/4Vnmx7fr6YzaZZLn+l03bUzKD58wTf3xrBFHrCsJCuR30Fv0/TGsGRUgWnUZIBk6rhrRf8LExBBm/aOQZ0KelhqUwSBc3Fie/+BYCdsTvTJmLgz+ZMge9+04hOY0lVCkzOkHyEGeLCB54YElYLVBA2MhpgxHcT4Z9jhdnKKAEkEtpCi95m+/sSfLEmd6UGl0chwRK3sY2G52Pn5RhQMvWZjrJKwwlfFdSRpmIj1HfkYpIlhFLrEEX1FNIMSSVIvsIPiIi14POHvTutfMcKIGpQ0KQVBJ7387DaMVdumVatQKKgAIB+kMBeBJSRJvxY74adI6bUokONEizSokiZsw2PnEEbjnDklQKyx1qiqCTJIkiBMmwgckyRjWRzLaBCkEwbXN+T3P6x7YT5dKlasz1RCLICg2JaBHfymdxiwZelpELEev8AnGbVFE2Vrs0hliIgzIIIPPsbY7qZdTcgH1/zvjSUge4Pf/MWPvjoUyJgi9+1/vhDBM3QtZZP/lB55NyPU4DQ6W0qja4nRKkOosRvfexWYDdgYcEtwB7E288Q5jL6xBsbEEAiCNj9W+GIBTqyoyBi3y3+lmU2MxpY7dv0Nxg+nVU6Qu020xaN/LCnOhhK1CYJuQIgmwfzU2BIuDE9yLleqqajKZZ6aj8Jk6r3tJ8MDV3I9cFDsbdWy6FRrHi2UhSTIvYD8xzifKKJ1qPrCmAItAEQb+cG4JPpjlMwhVTJhtpJv5bkzvHpEY3CNJDFrx9RNx2nviRgGdVSUdl0y4EXJ0FrCFN4OkjfkzjWfVtasxlQCH2DEG1xzpMGBfeeRhn/AA6lSBsRHhEepn1v5Ritjpz5ipV1sQKfg08FgBF5mCNBmAZBwITMr9WQVCodNRGkPIUNssgN9W0WBBk4goBf4lH8TLdfAQAWkhiSN+1oEW8sPqXS1p7AK7eHUoBmAYEEX/XCnp+SBOkkfRJn+pWbUFi3obbHFJoKJz03UmhdGiTuBOmIYHjtt24thRmenPTYyyEKw2EQZmxMx4SbidvKDY+k5Usq6TsTMWBO0R6Qd5uZx3nqlNh8tmVheJYTHAsbQbzhJtDdFXPw9VVYpMDTMTSJiQRaHIBII7idt8At0mqkqabMF/CWI0+YEliLxM4uGVySiClQk8Am8HcKQYIO8GfbEWaosxOumy6RZ6TERBn8B32PH5Y0U2Q4plG6j1eJR2uIMAlOfxjafMgYX0upuohhETpM2Im0Efn5A4tfWPhwMreFTJgQGB1EbyxkmOMUzOdCrUgNmU7jVBgWvJt2/sRjo8bTMZpodf8AV50sVEbWGki/Ydtvtg/pXX0qK0r47kK3hJ5JUgxJmwxX6WTKWkRAO+8yO9iI29dsar0xpXTAESdgVWZJHlJPNpjF1eCS65Xq6OvyiuptgfDPe5UHVvt3nC7qWbr0Rp0/yjaQfeCQJBAk9jeeRhH0uuoOmqCgEaXVpg8GD9ankAgi18Wmh10sgVtBBVfqbSDqINj+Li5PPljKSaLi0xcuXSoNVEujqCY1SCADETJkG8TF7b4k6f0CmQzMzfNdAwkQoMyCLaiLGW89u7il8N6QalMHe63nwngFp7gxuY9MEZbKtY6Q6kmDq8amIsRBF9xwSZ8sXJ/DVLs5GQDrOkBiJ1QBBAgSEgHmSeCNsBDIOhDDS0iDAkQbiAbi8iARaOwxYWypidYK8zcx7W98DV8oDuXC3EpY/p+zjKyyv1adXUdKK4neWG1ot9798aw6esVspLAAX/TjtGMw7YqJUaBPJj++NOLA2tO4nbGYzABJlkte9yZO88/2xqplQBYkHSQfMGJJ8/PnGYzABDmaFxUEiBcE+HytHHleLY4WsytDwYlrbGPW9zGMxmKQmG6QlPaYUA8eZ/ucSZXNa1BU3PcWmeeeDjMZhMZPnKpC35O47C7fkMFUK6tsfT0j/fGYzCQGqzeeIxnCGKkbbH2n77/bG8ZhiIc3l1rIVmG3Uxswvxxwe4xV650VTViCzaWA2PhVZXsQwaQQR2tfGsZi4ZwSxllE+vXDUnAsBEyJmJlTsLHgYbZEwBBtsN7qdj/8v8b41jMZyLRLSJWwE9z9sL6tWpTqVvpBJDAHbS0SbC7TqEHsN8ZjMIZ0M7pZqZB0sXUG0SgMs15iRsORtfENTp4pFnLO8BQ1MkfTsb2FhaJvjWMwxBGTzVF1dVLAiQ4EgwBG43tbf084X6bNMoqK1JgAAwAbaxGkgWi2q9vPGYzDkqYLItp5tKbwdLARI0RILG8rEMCpBIEEfk0HVHpseUECCSTv33jYCf8AjMZhiCKvUVcExDTM9pFu87c4p/XndSVGkk6oPBEixWIkW453xrGYqDyS0VetUahWJcAM5k6ZiRed9ucFVEbQIAJjbaULW7Wmx5vtjMZjq5OkzCssBGbEXQeJgQbwBGmCs32xJleotTb5bKpWVABvBB4vMGTyLdsZjMX+CdHonTeoldIK2YLF7jV9IPB2PiN4I88T59GWatIRJLOAYluGF7EE8EYzGY4WdSyRU8xKkyoLDSHAMmNiwj6pBEixj0wfRfZhAFp9SJ/e+MxmJZSJKvT1Yz+hjn0xmMxmIsZ//9k="/>
          <p:cNvSpPr>
            <a:spLocks noChangeAspect="1" noChangeArrowheads="1"/>
          </p:cNvSpPr>
          <p:nvPr/>
        </p:nvSpPr>
        <p:spPr bwMode="auto">
          <a:xfrm>
            <a:off x="63500" y="-839788"/>
            <a:ext cx="2628900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4" name="AutoShape 6" descr="data:image/jpg;base64,/9j/4AAQSkZJRgABAQAAAQABAAD/2wCEAAkGBhQSERUUExQWFRUWGBcaGRgYGCAaHRwYGhcaHBgcGh8YHCceHx8kGx0YIDIgIygqLCwsHR4xNTAqNSYrLCkBCQoKDgwOGg8PGi8kHyQsLCwsKSwsLCwsLCwsLCwsLCwsKSwsLCwpLCwsLCwsLCwpLCwsLCwsLCwsLCwpLCwsLP/AABEIALcBFAMBIgACEQEDEQH/xAAbAAACAgMBAAAAAAAAAAAAAAAEBQMGAAECB//EAD8QAAIBAgUCBAQEBQMEAQQDAAECEQMhAAQSMUEFUSJhcYEGEzKRQqGx8BQjUsHRB+HxFTNiknJTgrLSJKKj/8QAGQEAAwEBAQAAAAAAAAAAAAAAAAECAwQF/8QAJBEAAgICAgMAAgMBAAAAAAAAAAECESExElEDE0FhcRRSkQT/2gAMAwEAAhEDEQA/APIGV2pk6RpVtwoF2m0xJ9Md1M03ykXYSSAO1h+baj7Yl6FVC1lJBIuIHJKkDy3x0coHrrT1CJVZG0RLR6eLCYxacGdNzHyqmplVoBBD7XsD3kb2xY+p9Py6GnKBVgkkSObSdyP7nEobKlDC0msTdgIP64zfk/BNiLNdPaozEKFIUSJgWAEyd5ucKYI9e2H+TroFdqjEMFlYk3O4IGxI2JtvthCxk2xcbA0Rh/0vN/w4RkCVFrKZD2AIJVgYmN98IAMNqGYyv8KytTY158NQMQAJ2I2Ij0xTyMWngAz++PLHXyyu4icc01k4K6fmhTqI7KGUESCJkcxI3jAAKqGd4xLSq6CeQZBi0j939YxaF6ZlarIlFgxYkwsyFAJJYE+EgcHnDGtksnQUylMKLFn8TEj8yfIYyl5UsUTYj6RmDp0aiPmkRbYzA22kR74bNk2oatf1nwiG/wDYHy2wvy+ad6hrUPl7rIqHSRF4I1XFhcb25wN1HNV3fRdyPCYGxP8AybHbGbjbK/A1VSlSnWKF4UqFC6rwdhFjN+Ma6o7sj6jSCI2qC0OYubcajItfDP4VdgtQisWYAkiDKeGIhiY3N/L0gypnVoj+aVMtpUMoM8QPLz2xk3T0O6wUbq+XbM1TWpAFGAgDw6dKgaTOxn7ziTLdOD6ZZSxltINzG+qPpNjaMWP4lzMJlxTGplewi5C3AIQQwmIIuO2EeZ689GpsFD+J1sdLHgRcQB9DX2741jKUlgTfQeenaChp1P4cCdQMsomJIPc23tbfGZ+lWyx+YHWqkqdoeJtfv+owH0ahVbMQ/iD65lvC0I1oJ3B0mNx7YV5upXRk+bI0tAWZErY+R3Pi5xUYu9jp/SzZvqzZvL1Fo06ugqNUxpRhBYiDMc7CMI+mUGoOGYrYjnwrfc+HtNxGD/hLqDIXpQY0uILQJJ4AiwuTe+OaLUaM/NgqDKjcEi0RPije9hv5Ybk7oS3Rqr1ikWZWX5lMjwySpU8hSv4TvcD2wPmSpy6ECwqVQB2up33aY9pxB/H5di2sVFnYKAIAOwMz98cZzM02EUnbSJIRuNgPViL2HAGKorGgqqKKgayWZQkoDGuZLDUDYKsd9RO2IMz07LsF+RVZ3Y/9sr4h5LwfyJxvpHQHrg1FCqimCzED1AEyTBFvPDOh0r+GrSwRqdUFflm7aYBUgwQL3B++DRJW+odMdPEZKmIMRvtv7iMS1csDlqbSAwZgZMSDt5cYN631AoPkAq1LwkAjxKJnTPHtOJ6668kopyqmoIVjJEA7nnbtirdFJbECdNqNMIxgSYE272488DRhz0PqwpFlJIR1KsJ2ncj1wqrLBIE2J33t3xSZLRwDa3P540JwVkMuXLAKWOkmAYPFx3jG89okBB4Rzz6H02wWAJGNztN4j7DjGsZOGIx9/wBnGYZZLOUFWHpszTvP2A9sZgGH0+krSBqEkMoHhDBiC4IB+kX3I9JwtyVZaTfMFypEA29ee1pwxz1Ufw+knxELUIIj6j4RteEj/wBjhGVF782xCzsqXRYviDPipl6TiQWJsSDYTB/P9xhdTyNL5Ss1Qa2k6VBaBxJ2B374AdxIOxAH3GO6mY1CdIU7FltM9xtPmI9MCjSomids4FkLDDUCCwvaYkTBHkZxr+G1KWJBYqW+qCCGvbmRNvfyxqlWSCGUE7T7j7GJvhxRydB2ASnr8asF1kFk0mRvMSJkbTgugFmbywpKQHktYiBBXwmJ7z+mBqVdlGkix4I789zixnK0kp+LTUqGBO6p3iDvAieOMKOo5l81mFAuTpRR/wAcf4xEZ8h1Qb0noStQapU1DUdNO2me7eY2/PAGbKCnpUNKknUYgiYJGHFbqbfw1Olob+WDT2MBvPyiTGA3yLLTLVbaVZQjbxuAL2/XDvNgkJFqFTIJB8jH6fpjAJvubk4cdIySPUb5z6JB+kfhi7LwQNrYIymWWlqqKyugursv9j2A/MYblQNA2Y6ehqEpqFPSGJCl9I0yTbgck7YcZHM0surqNdSopJcKNNl3knYDywsq/EuYd/AxXcCNyDFj39P8YBHUKgB8W/kBvvcX2xHFyVMWC3ZHOLUKVfCq0kZWhSXIUTGqbwvF5PHOE/xFVoVKzGmzE6VCndT5E7g+vngP4dpj/wDkFpCihUP5qCBxJBI8scV8u1IfNTVpDAAkCVaJIIuAe3B45gUUmVX0m62GDKja/wCWixtI1XmQb9rXgDHXQs3TDw6gFgIqG8FTMQbCe++AnqVC0MZLAMLzOoce3btHGCKHTmI1wIhokkaiouBHMd8PCVBRZ3VVrK4N2UraDNjf/wDtv5YBHSxW8NVWRBJ+ZpmI29J2J7QcKadYBTpBBZHckXI30gcRJvbD3o/USVYVSDonUZkFSAdQji9xjPKyS3S7EdSslKsxR2VtRMMABfeIPeIwJVUupkqSLiTELH0355gHDD4ryQpVVNNlZao8Ki4gW3JMzvPr2wsWrCtqBCOSpG5DAcA9jF98arspOwGB2ONavb0wX0/pVSsSKYnSNTXgBe5J4nBXWumtTSmzfLkyvgEGQB9fHNjzfF8ldCI+k9dbLsCokEQ6nZhP5R3498WKj12kxp0laorfVTq6tmLHSCN1j6PsecUzRvidjI43gKAZEbH0N8JpDTCeuZZlqtrm5NyOefL2+2G1OUytEBQSzgiTA23kmB72vhJlhU+ZoBu9jquCO7at4F8POs5WDTWRoQFSCYJsA4vbVp8UG59sJ9FJCHqVZHeUXTYAjuYv6e2B8w0kHkqJ9djgnPZH5dZqdzBABHMjwkesg4Gri8bwI+2+LRDJcjmGSorU2htpjYm3pg7M9E0/xJZr0iALfUSfyEGZwoGHHUepNmEnTDIo+YQYmDAMbG524wndgtCvL5ZnbSok3+wuT9sZWpQ2kXvGNq0A7hoi3b9/ljnTJJiAL4YHLRNpGMx0fITjWGIKzmYZzqcRqkr2gmw9hA9sDhePfDWvVpppVarFB9SwYZtmM7XFvYY7PR1NU6IZTBUTp1Tuk8PvHBvjPkkOrFFBFnxzHl7x+eN06TPYAtpBMC9pvHvgjP0kQwl7958rEgHEvS+p/KR4ADbiRM3t/wCu+HeLQ6zQO1JdRt7TO9+PXHGXrlagOogAi/YSMcl5LMTcyZ5J5+5xwg37C59JwxDr4kan8wfLgLFyv4ibz/bEWVypoBaxqmm0+DRdiO44uMCUqGpZEiTBH5jfaeMDtq1BWmV8MG8eX3OEligotmSywdRmqlZyILFSQTKk+ExzzsInAfxH1GlWXUhaWgmxhWk+Ezv63GESoYAO0m3nz/zjgVSBE2nb7/5ODjkNG6LWK9xb9cYuYbTpDHTM6eJxFjWKoQemZCCCgDAzKmGEi15I9sTjNUwng16zIJcCFnfSQTJIkSYwpGJ8sQZViQp54B4J8hhND2Wf4XzVOlRqMwDSHB5gaCFHl398VwdQJEMJBUKYtMQQWjeOJxiyquN9r37x/cmcDKJMYSirbG2OsmummKyF9K+B50EKWkgHkKeCRcyMRmrZZYwD4ZOxmZ+99r4iymcNAyvPhMgEMv4lYGzAiJBwXmsiXdly6NoJ+k+LTp4k/SvIBPYEnmfo/h3Ty1R6oUKLoZ0iwWbkdptgnJZU/wA1HChmkwCNUEXGneIvbtfCzI5+uq6FZhOoRYEaQSwk7bbd8C0c2VJ8e+5BM+s7m+DjZFBadHPzUpRqLkBYPHJ24vbviTMZrWzhkXXJADfiECJIP1wB6xGBX6gWV7kM0AwBEAzE7xhnV6VRfJrXWppqKIqAmZaeIuDzfcffFfspWkAdJ6pVy1X5tMBeCCPCQYlWHO2Hmf8AiOpnmalSoqjVFII1zMRISQB97xMYRdOYVKoVmKkiJA3I+knj38sA1AQ53kE+R38sFJsRcK3wclPLPvUrG4IsKYETN/ESedgMVnLZV7lVINIywPA8wbz6Ym6b1FkuxYjSwEMQQSN1INv0OORTapUUJIDkKTqMmbGZM3G+CyuOLDsxm2SkHGoVKniUEzoT+pe0nA1NwtAOT8wOW+ahPAIAPkedXn64gz3UP5zQJAOkX/APDHocdZXMKWsi/TEETHHPtuCBhVQ1knzOXDIt9SQQtQfVtIVvMfTBt9PfCl8qePEO449Rxi3ZjLSdGkqTpBVjKuRtpKjTv2288Leo9LdKhhWRuy7ie42dT3B9hhpg1YlyuSZ3VQCxJFlu0cwB74f9a+FhRRnpMxAuVYQQvnEeVsMvgtqa69vnGBAkHeAYNx7Y18a9YlfkaBrGkswGwmRHM+uFbshIH6blqJo6mpG5A0yBpaLneYJje432wo6lRsiEQUtIMg8yfuIjicLHrtqJP1dxa8bmMOcq+oEVNnSAxFvmae/ECPzwNUUs2HdN+HkeijEsJB2Mz4jext2jyxmEeW6zXy4+WrFRJMETv28sZh8WZ5NvWUWo6bAkuwl7b2IIUdov54m6ZUBZ/muWLqUU7mXB8Xi4wSvTXKO1MIaa+JjGoACANUCCSYsJ2wNV6bTXxNmKb9wgYN5EKyAR5AjfE2ng2aayDnOMFdWsSAjezT/+Sg2wCy/uMNKtYVKVOmqgOpImd1gEEzzIMDtbDzKf6c1ipepCrBvIhYInVfYX+2G5qOxKMp6KjSSSALk8Af7Y0z3tiyn4SIdwlRGIH4WDaRbUSQY5iNwMJczkQssCunUVChxrhYvpuR7jDU0yXBoxOpRT0AEMd2B3UXAI8jN8QVjJmNJPPfzx0MuGgLOq1iLSTbn0ucFZnpNYbq50yCYYwB6iAsXB2O+DCCnRCa+hCqr45vUmbf0rFo88Bk4IooZ2kG1+x/TBWb+Hq1MjUtm+kwYb/wCMi/th2kFNi6bRjNPYHEj0YMMCDzjQoSYUEnsBf7DDsk5K/fsP84K6XmylTwlRqBQ6rgB7En0sfbEw+HcxAb5NWDsTTYT6eHEtL4RzbLqXLVmXuEJH3xLlHsri+gauXHzKbmWXveIYTHrOA5jY3wdVBYNq1awAokbgcN5g8+WOF6LWI1Cm2nvFvODzF9sNNLYU/hFXOoAC8D9fq+xxZejZl6dJ6qlZOoCwsQLz3G1jI3xXaNHS2l7ATwSbjcAEW5wyy+fdaFSkosDq1QCRNiGBNgfuMRNWgyH0MrUzBXMuCVKsvhUC+lgRYDvvisZnLshhlKnsbHFoam1LLU1qSraWKkG4E7Ha8bTsRBxM4pVKiaqINZ9LEVNUsSDYEQJkEQwg2jeMQptD4sqWXy7NJWIEC5A3xM+V0hTqBLHg28v74a57KqzVtCBWLL/K8xuyxaDP0jba1sKM1k2ptDD8rEfvjfGilYqo41EMIteZ/wBxgo1GqmLMQOImP74OPw/4AS6+InSwMqRe5G4sJm/Ithd1Hp3ygjB1cNMFSNx6GR7xg5Jug0ar1gCRpZdrEydu8YY9CrKXkC6K7QTJss+2AclSFUlXZ5MQdJcAAHUWjxWtsDzOGvSejaavhqI4ZGXw3jUD7Hv38hhuqHG7K/Voi7IdS/Yie4/uLYynYdiY+3/OH/R8gUasGTUDTtYKZBnws06TO4EyLc4SVss2kVNJCzHlI3juP0w07FRe+gfFtI5dqVZUCrEKdMkkWjlu5I2xXOq1f4ipFHWKa/8Ab1kMZMagSD5GB/fEXRcpTYh63iW+pYP08EkXB2wR8+kpLJS+YjGR8wnwgWBIWJO3ixm5UwsGZ6lOisvDMWkMdkBAAIN5J1N6DAVTMaiSTPLcTJvGGGb6iGdl/wC5SUfU6+IgQBDC4GowOw3wlZyWJsCTtsPQYqNvY7GWaC1bgjWq7NbUB+UgffEeU6lochr0xrle5NMqME5GgjBrAERfgKB4ie52EeeI83mllwVLIIC1I8QAjnb2Pl2wXeB6yDZTqZRdJkxttt2uPXGY0Miv4ayRxqOk+4vjMVgnJ6UP4hKi/KyjVKI1SJAJDEyCoMIAdXhiTcTFsTZj4Sy+YSoRRq5crYa6YRZtsBcn3McYfUOj0aYKqpIMfUPc3MRPY9rYJpdOVrEQYFvLyKwCO/P9/L59Ho8ezzX4c6LQNaazKKajV44QNwNyLHeAJxeE/gayGPklVsY8MgDvadvP88E534Qy7qpqUlOkESgIMecD+2EHVfhAFlGWgIPwNrYTsXOqV29/LGjlGby2iOLgsIhzfT8vXqVBljCpoUJQ03YqDqhiAbki0kkEWi4Oe+HirhvlNSLqSTUQkF5IhRTU6bR4W7cYOX/TmsGYq1M6eFkX33MAG5JAw/6Z8PVAP51XMow/prAi3aCT9xjTlGOmRxb2gHIdMemVZsmtdwqiSadOmFA/ABctsZYTA2xaaNF6oZK1GmEIAC6zUn18IHlvjXzUoKz1azVApBllAcQbCVjXfaRihdc+N6zyiEol4UNJI/8AJtz6bYw4ubNsRRaup/D3TEb+alNCI8KkzbkhJn3Ax31T45yugqqu/YFQFn1af0x5U2cOO1zVrg+v/ONfTe3ZHPotVbr9OoCrZOgVYy3jJJNoItP54PX4jotSipQZXX6flsLkAhRrEVLEg3PHOKhRrCO/78sT/N9sU4IXJj8fGGY+UKdNAarHSDVawEbtqhWbgMSJMSDjKteutKnP8RRzKqyMaQHjgm5pmLn+ry5whp5jBVPNEfSxWOxI/TC4JaQW/oLn6edrpUdg2gLDM4RW8JnxEATG8C+AsklOnoYk1H0iUBYDWW2GkTYYfP1N2BWodasIOoBpHnIngc42uXy5YOcuimQdVN2Q27BmZB6xbjFqVKq/whxt2JWrGk500yHIbX8zxa1+owroCLdjMTgnP1FrhH/h6dJ766iLqplGBjwwQpmcXHK5jJCDDADhx8wlojUzGSxAncxfbAvU8hTzFQ1EzxViQApBWBuAII2HJxCnnKorhS2LR8Mp8hqiVdbGSVSkWphNQlkWpBlfqgHiMTdU/wBLajorJWLvsBVXRY3AkEx5D+5wX0anUoskZinWVy3hve1oVVLOe8AEc4u2UzMAKw0kXhm1eukxJA4tH2xlLySi8MuPji1oqmf+GEppTfMFvmEDV8s3DhQGKEiSsRIN9oJBjCDrnwn8wlFGoimtUMoBgMLcwx7AG/HbFw6pmBXqU2pr82NQCMyp9VmcK3iMRswEyNN8NKPSgpDLqJEwPpZRNtPiIPfSbGTsZBjnJZHLxxkeX9F+BqlaidJVlRhKsQDP4zGoFT2m2F1H4dp0ZLxrJOnUshDwHkEHiDO2PVx8WUUalSqmn/EO6UyiG41kgPDDUFNjBuJ5w4OVQn/tpcGTC+VtpM/2xp7pLZHpi1hni/w78JZ01GrZZ6IfnS6zvcFTtJGxjE2cpVKdbTVTRXLHXoAiWTVIg3t5Rj1vM9NoFw701kCdZUD21A6pxQfi3pvz82TRILUqKSAbkM5HgteFuZsbYuPmcpZ0J+JRWBXkfh/MlSmhWJ0ltJ1Lp3WYJg6TO8+RxCnw49dyi6XZKSvpJIKsHKle4Yxe0RvGLHkOuZ2lQhKPzEQQpFM0yt9ipWDYbrtP2G/6Bms1UWqUWkaoOnU0m8uDKCVJYnxERsOwJzf2gUEV3K/6f5otqpwm48NTS55azgGItItgTqHwnXoOHUO2ndXUlvfTYg3Pti75Tp3VaLQAato1NWV4G4uw1R7X9sL6mY6i7MpTWSVJSYtIW8FZAvN+TbDXkle0J+ONZRSc7QDLp+hmI1Ux/UPpaDsDMGLX8sLk6WTAYEH8z2kHae/bHoucyla/8TS+SCYUUaKOwt/W1gP/AIXxrOZIU6A+RQoVlsWDU3VwRy5+YSSCe8+UY0XlaRmvEkebPUKsR9MWjt/vgyrmFqDxGxiFURPa5ABuPzxZa1anmDprqKbk3hKrX4Bipqj2t2xychQoq2qhSqrEahWYNz+F4b2InF8u1kngn9KoyUCF8LqQIa5MmTe47RjMPKtekrHTSKgwYp7AwJFwST3xmK5fsn1rs9Hp9XqHajaDBIMEC8QBNxwfP2K6fmgSKYCht/DMGe0Wmx+obAdxgE5OoryrpTH4jTSJIJLHxNYnvB9sMavTbyg0kEH8TSqkwATsbiInn0HnNI9DIzQsokGe6kfpHlNsDZ920eE3YgAaBu5AAvtFz7HtebLViRuTIE3kT5Sdr8bY7bJhyC63Exfb72++JoYsq5NlCq7ldTaQaaldJHiHse7AzB2w3pO8sD9MCGuTYCbkQef3ONZk1FX+UoY7QWi3qBP5+frAcyQ0aGIP0kEdxECBN9zeJ9cMCofH/Wiaq0ARFMBjpMyzC2/ZePPFDzDycH/ENZqleq+zGo/sQxEH7R7YUKxjv3Bx2+ONI5pu2SqLb4nojtgFaowRSrYtohMMCA7j9+2JyhUTuMRUa04ORiRAE+X7/tiSwF6/fHVLNC4ON9QyojWhkXtyPT/GFmXeY8x/nBQrHFKrbfEgc+2BssJ9MTuxNlGJKJUrTiRX/e2AalXQQrRcxvz28sSJWtvgEW/pXxMLLmKaVQI8WldQjYgxBt3g+eLj0+rRqCaWlu4Fj/8AcLH748spVNsG0Kg3mNPOxtvGMZQTNFJo9CzfRqVcy9OCD9QgE6dgSJtNwCdxiDp3R6IDIDVIViIZ6gBncg+ENPcEgbDFcynxHXS4YVQDEPc7gEBhfjz2w4yfxlSICOHp8TOsRHf6vuMZuMki7QU3whlDVWv8kfNkMGDODqWIP1RIiNsNKeXiYLme7Mwv2DExiOh1Cm4Gh1YG9j23223FjvjqtnQFZgrtpBMIskgRYCbnf1jyxDt7Gq+E4iP3+v8AxiupRP8A1IwohcsJYNH11CV3u0wRh9l6xYAlWB4vxuJnY+V9sQZrp2pg6nRUQwGAmVmWVhaVaNuDcHu1gGTrThtVySBcs0COAONz64k/iE1RYsBtaQD5bgGPywOeoKtVKLatVQEqx2Yrus8NF4O/GJc0YAIE3UecFoMekzhVQzK2XWopUyFO+lipMm4kQY98cp05AQQD4QQo1GADvAEDHDufPy4+9/W3645+cZJbbt/aBvhWOgxEI5n1tzbb7Y5amJPhF97C/r3wvNSoywGFNj9M+I7djEwT/wAyTjheqsrxUKGwAIBF+51HnsuGIY/KW3hWQLGLj8sA9U6PSrj+Yoa0TaRO5E3wSuYE89wSLfcWxwzSfDEiRB/2vgAqL/6c0gTprMoN4I//AFIH5YzFrGYB3Q/ef0nGsae2fZn64dAanex07csv5cesTfHeXKoqwwAiwkczEcj29fRCzu26SsnT4RPaYZojyB3374IVOwt4pssn12HbbViKNBnRC30mFJbe0gkGym+5aDAEG07CWrnVpaR4iXJFlLEmOYv98KKmbAmKtTWBFyCeBzHMbEc4mpBtQL1FBiBpGqbk/VA87eRicADd6hFzPcADy/P3wNms4flswRToVm8fijTJ4XeR5iMaGo3LMQYBlR/a4wH8Q9WTL5ao7SwIKaQRJZwQACduSfKcJZdA9Hiy9RYC5J/3MmcaWqDzGBjR7fu2OFUj2x6lI4LYVOJqVSMDJXPIx0ag4YehIwMaYelb74Ip5ggzOFfzgeR9wcSK04iikyxjMKw8zvPPn64CzHSmVpVSy91v58bYBoVTMC5Nhgn+M0nwsfWYn0wtFHa5tVOmwtziUdQXeffEZ6uxEMQ0/wBQB+04gbMr/wDTp/8AoMFIVsh6jmtSnb/fjGZDOahM3iT6i2I6lYf/AE6f/qMRDPabaFAnhf8AGLrBNtOyx5fNiPM84OphXpMs7g3tMWE3I8+f8Yp9TOkbbRMbW9sS5X4jZDtq7gmJ+2M342X7EXlMutNTokBpaTO5ufaZGBqlQLqkao4ibc8+/scB5frtF9Ku5QkAhiNSjUsiYEmbCeMNqNemqkxMxDrBEcmQQI8/XGDtbNVnRx07OVpV6SGk19o0lRHIPiHr9u3ofSeo/PphrqytpcRsYBI9PEvpP3oed6nTFLTScK5uGA1XHBjg9vPDj4W6zqRyQVAZTJg3KgEkm+wWJB2xEsqyo4dFxJVTJgcb8YyQAABI4i/Pebd/KMAU8253Nr/hB7WADR7k/bG6OdZiQsjTEyAFvtENftb3xkWLfiyvNKmdILpXpFQrhpabr4bgkSMGUPiHUx1IaRmAtUaDE3IY+Fpv9J/M40NReAEEXgAC0jWy6hE+IyDve4O5VWmzXDLUUEwCBBjiDIPb9dsaNYoi82EmkNIP0gXgREb+k+Yxqt4QSAxBiwnkgHzsDthfSYqYYaRIsCdIO8RJUEeXlgls2V3Ps1jHkTYnyMTGJcSlIx6UI2mCTwDM8wJI+028sbSGQRsR+L+998dUs1TIIUgsLxsb8iYkX3GOHIAIBVRewMetxziaY7MdIBjt+f2tbEVTMLBJkACdjNv6YufbGJVDGAfWQdvXbf1wKKyVCyIzKVZpIGmW5MxBvzbbnABEFpViW0h4MEksDIAsRaDftjMEqagEWbzMk+8EX9b4zAAopjbVfaJF/XyxPX0x4ifvG3+N/LEGWpAkQ8Hkd+DvI37Rg8U1bgG9+cAyEBSAT+Zj8hzt+xgXqVMiTTEE7t4ZEwpEm/09r+eDamXHhnYHbf8AM/p/jHTu0/SNOw1cmJB8hv2N8FgLf4VvxSvmQCB2tPhnvMW74kr9EWqmiqzuAwaIiCAQCdPi5PsPs0rVPCSwgeUTBiYnn9ccIRPhGpe4tH+19tt4jbBYUIH+C8ooP8pCWsDqMg8RLRHnBxIfgTItpb5MBt/E8d/6gRsf3GLE6KbHn9PbHaUgoMQP39ow+cuxcY9CzLfBuRUSmXpb7kavT6y3+MNqeVVBpAVRxpVEvHELE4iSoSNRgCLmfzvt745qKSAQB3tFx/uMS5N7GopaOqpVjJphyCR4lRhDET4oML/j7Jsx0zLVZZstlyJIGmlpJAYqSXQgzIJgbWm84emqp3vNxvaPQRiHN5UsAUjUrKdt4IkHkSP874FKg4plT6h/p1QbUcvUekYHhYfMW4neQyg7TJ5xWn+B6/4NNSNyhBjm4YqcendLqBmqWdSG0wxmDEgEC25MHYgj0waaVyAL+fMc2/f2xovLJEPxxZ4pU+GswCR8qoSNwELH/wDz1fnjKHwfnGJjLVQByw0Df/zIx7VrItpBJEjxBZPb184jHNSmbnTLDiefIz6/fF/yJdE+pHl+V/0szb3/AJQEn6qhmx/8FJnEj/6RZjSCc1l1J2nWB99O/tj1JaIjYefp7YgzWXBiBdTqWWgaiCCdiJ9QcT75h6YnlFT/AElzZUw1AkbjWRzaJTa3MTbthFnPgLO0/qoMdvoKvvt9Jke+PXaOeBnxpOr8TwItyljt5T5TGGOXqQZISZmxK77EEgqbdo9sWv8AomuiX4Is8Or/AA1mjTUmhVDJ4TKG6GWUiJ28QI7aTtOIshQzFJoSVPIKsBvF5UAXIE29Rj3mjnqZkSLxK2BkkwbQZmfO2N1KE2BLiLo1z7atx5E+52xX8h1TRPoV2meF57MV2JJopq7gAt6xMj7YY5PPdVCr8tMzAiNNAx6/Rv5849XrdPytQnXTQ3uSsEEcNa3G+8XOCcmGUAa1gf076Y8NmY39PytM+5VXFFep/wBjy7J/FHU1qRVlRz82iE2M/iUXxe+gdRrVm2y7TdjSrAN66DzsOLW88WHM1tK76zyreKfQGw9N7zhSHRSStAU2n6gLc7ACdryIHnhucWtCUJJ7CYqD/uKT3BUE+xA/O/8AfHf/AFZVFokQPAC33gX9LRiOqH+Tr+ZrmIUm28XvIIH54nbMogFhTAF2IjewAPB9ePLGdmlArdUrl9IUKp3JB/QiP0xwcwuqCjOwEkyAAdwSNVhbg8YJodTpuxOrTFhqIvG9+J2HH5x3/EC4DK20rTiwJ3bABAzykuhKsZUg6SCbfhMXHp+eOVN9DMro111CTHIYsSGv+zviXNZRKhBK6YNo3vzawxxUybNIV9ZG5qw8X/8AEjb3J2wWFEtWiwWUIUrG2xXkT+HysfMYFXqSxDwJlirADUNywYHQe8722nAhylYMWWosDiWAPpeVEHe/viWpljBLoS7b/iPue+0WBHbfENFk1HqqrKltjzebC4NretxtxjMcZXqSBd4v+ICZ+9vQYzBQWVQdTbL1NBMqO8kajBI44/zxIsfTeopUEq894I/Z9sLupdPJXxuxWBaNWxJJICmSJ3sRveMV7NdOqqwWmdQizMdJng8GwMRH3xdKRFtHoD0h3MDzj984ia2xm1uZiCfQ9jtOKh0z4iqqVSrqWdpaxHrE728ucWJWYnxM4UxESTuYDeLygEeE8xaYca2WpWMUzqupMgrs02vypnY3uD3GBErfw7hGPgeSt+ZHeTsY7eEHvieh0/TdWKkwbAXtv/8AK/f9Tjqp04EEG4NiIFx5zf8APCGSB/Bq1eKLmRtvF7QLiOYxx1JNeXaQQdM2kEEXtpM7TYXjEP8ADtSOxdSCJ/FuLMZhgRsW7b4YK43+mb7gH8vPC0MXdLrmnqpklkUkIWvCDYFhvA0kE7qZkxhvRqhh2NpHI45HrhLSoGkNQ3X6rfgLzZdyIIt2INit2VOorrwRtI48u6nAwRKfCzsLghZHaFjbnjz4xlFABAhlbcHsewM28vtgZcuVBliw3kDyO0cCx9jvJgmnl1KmYMX7i/biNiI2whgwIp14udQUW/qAiP8AykacHU64LAbGCRNrTE3wF1OmSjaWGrTIkXldjxG9/X1xzls9rAaANS8jZlkQe0eIffAIZVjxjTVQLHc8C5jv/viN8wsEg7zcQYHFgcQZnNhfFLySAABJIM6QAYBG54jABN84TpBv/cAW+0HEFTNBSS7IAY0qA2uRdpH2iB95GFXXM4FpjRqB1KWkXIMQZ2mQvoJ25h+YXU30O0CQSCxZhGongE7RbDoAjMdZoH5l19GBE23IAP6A4X0uqU1UNTJBJYWkWv4SD4TfSY48+bHQyChCipESNokjuTEja59tsD5z4apVI1AajcwvaACORAMSDJkTvgTQsga9aVzBFriSDZuZVgY7QD/jE9RvD4HUKIIZJkH0mw2BuecYnSL8LJH0kXEGfCwIibx5jzGDVoMuzcbFY43BG0mOCPzwWMV182Va7qCuzQyMLydlEjy23kAYhoVqmhS6zTUNpanLD0ImRIO99uMN8woddNUCLxI9rMDA9THpgehlatKmNBRl52DAACV/pcfb35tMhoi/iWaBTVhOzaZtIm7NB/52wP1etmHZVRRCwbGDBF7SWAtMgiCOZxHWzja9dEFAo8W6351paQNpWSJkEbYKfqHzVkS7KVJVHGx7N+JTwQL32IIFEgidRqtUIlRoBvMgwNrfikiIF4sd8a/jMw+pn+WqRuwZRpG0SSORb074joZanSYKxAJm4DfSeHMyGBAEWM884mzDLTbQLgkRqYnWv4o07QYnkHcEHDYI6zfUNFP5elGI2GplAJvbwSdxed4wnqKkq7LHKojFeTcsIW5MX52th9TrUvmeFQLRG9yYYc7TI9TtcGudYyjCuzAtA1EiZS8jwg/QSwPhNu0SBhxVCeQ7pHUdStVOoJSB0pqMNJuSSOI+nv8AbBfVs9SIhFJLX0kQSSbAEdmI5AAPMYr2WSoyfJp02BldZ1CwJUkREb28ye4kHU9SkayzkSV4kixt/UJI73I2IGG0hJj/AKd1UaY3IjV3A4JAN5tcfnhfm/i0LqWmSSsGIXUEYTIUCCF9JjHGUzb7DSePCCJUwZA7yTvtPG+FfU+msTPhJmwAgk/1So82kCeMZqryW7rA0Xr4qDUalEE76i1MnzgzPaRvHBkYzFaqrMa6jKYG4LGOJIYSRttx7DWL4om2WyhmKimK1wZKtEll4B0W1Dy3kHnEWfrr/SRCnnfcCBO4n1+2JMzl3anY6YPkDI3FrXi22Fz5MPoNVSxmByIIgGw8W3tGxxmi2L3yrwo1amiAYkalJIIJ5A0mYFhfnDjoHVh9LGCrFWX+k9wfz/ZxD1jIsvympsREjeIXg+kn2mfRdlKLCqwdhLtdRcgmTY94kD1GNMSRGmXylVJEC/c2/OLf58sd02i1/v8Ap/zhX0/NyAIAbUZHmObWjnyIjDWiD64weDU7V5nn9/8AGAs3lWUFqZ0tyrSUMeQ23uR77YOqKouYB2HocRrmVDAA+wBPYyY2wAA5Kt8wFKi+3II34uDvyCCR3GJ2oFTKk+3beCNj6H2KnE+hIuDvuVIvfyH3xlMqJCEEgbA3jsQTfAM3RzCl4sGI4NiL3HbbY3tiZUINmIj8No9LiY32OFGYfSxZFmI1qQRI7j+ll3kfYYZUM0rEPYg21cjaz9jsPWNpwqAIrUwQbbiNvvgXJ0wrN3mSOL2keVvzM3GClqXIxE1IzIgEfSZJsbmREQY2wgFGayhes38sKAhiCRdlv9MQRBuO/MCFodqKuyqKkA6gXj6PqaWJF4vedvLFjVix07NEbcSORvz98IfjHpbfJJp/MJaqjstNS57MSFMwN48gLE4uOXQnhWLU6oa4cOGpgXWbnxKWBMbz5WMjtczpFKmpWdTDUCbxY2K230me3Pvxnek00TTUBdiAQTI1FgQoIBBWNx2vyMdL0I0H1pVI1QJIm5sCeRqIg2M+XN2qwTTLelcGSDJ8hxPhE4HrdSBYUwwDW5AMfpftivGhU+aqoYBmTv6yQN4MwPLzxmULq2kM0uJK206dNiR306TPHmTjNIscf9Qj/u/1GArXi4B8IiTE+U9hiA9XRJP8wSfpJkyCezRJhrbzhDn6CU6gPzdf1bgETpELKnwm+88DgnAnTesFdK6CSZB1bWED/wAjAmQZgAAYpRtWTY/o/EuowxcjxXCaTHFu825G08YFrl3eKVV0aZJdQpGo7Dwgd7RP9l71XeoWOiGIYAuIIG6qxW8jhjwLb43l89V8SzeRBdSD/wDcfxHi5twTbFqPRLYw6m9QIXDF3p3UmF0jaAUFxvcT9pwtp9SZqbFkvT+kABpbc6oGxNj5wfM7rdSK6lMy9iyLYQZm28/2xFnWNYwsIQJIJ1EmbGRYg/44tjVIzbCOmfE9NVDudLt+HVKkDcNqMiCSJMwROCa1BNGqlqcHcNbQTE7+vf174S/wFMbwTNjtfnYRf/fth50yHZUJ8Owg8QIn7kX9NhhuKWRKR10/pAqKy1dR1bssQCIIm4b9kSBhh07J0qBmmI1CDMnvFibc72++B8v08UyyztsCYECZWO87fsAzJ5YVUa5CExIEmSYE3PMevfaM2WgusVWmAIB0iJK+PuL8zyeYPfFWbqPzHclCoXwlSCZI3IsIMSL2NtoGGb52oBoaoJQn+YQDqUGxF/qiJO++xg4xviCjSHiJM2EC/aVuLTbvbynEvopdkdMibvSVQIKuWBhtyQ7SfxDtuR5MclSUqsAE38Q8V5nf23/vhRk+uu5ghYNr+PckDV+EiAOPtGJ6HVSD4tOki/4Vnmx7fr6YzaZZLn+l03bUzKD58wTf3xrBFHrCsJCuR30Fv0/TGsGRUgWnUZIBk6rhrRf8LExBBm/aOQZ0KelhqUwSBc3Fie/+BYCdsTvTJmLgz+ZMge9+04hOY0lVCkzOkHyEGeLCB54YElYLVBA2MhpgxHcT4Z9jhdnKKAEkEtpCi95m+/sSfLEmd6UGl0chwRK3sY2G52Pn5RhQMvWZjrJKwwlfFdSRpmIj1HfkYpIlhFLrEEX1FNIMSSVIvsIPiIi14POHvTutfMcKIGpQ0KQVBJ7387DaMVdumVatQKKgAIB+kMBeBJSRJvxY74adI6bUokONEizSokiZsw2PnEEbjnDklQKyx1qiqCTJIkiBMmwgckyRjWRzLaBCkEwbXN+T3P6x7YT5dKlasz1RCLICg2JaBHfymdxiwZelpELEev8AnGbVFE2Vrs0hliIgzIIIPPsbY7qZdTcgH1/zvjSUge4Pf/MWPvjoUyJgi9+1/vhDBM3QtZZP/lB55NyPU4DQ6W0qja4nRKkOosRvfexWYDdgYcEtwB7E288Q5jL6xBsbEEAiCNj9W+GIBTqyoyBi3y3+lmU2MxpY7dv0Nxg+nVU6Qu020xaN/LCnOhhK1CYJuQIgmwfzU2BIuDE9yLleqqajKZZ6aj8Jk6r3tJ8MDV3I9cFDsbdWy6FRrHi2UhSTIvYD8xzifKKJ1qPrCmAItAEQb+cG4JPpjlMwhVTJhtpJv5bkzvHpEY3CNJDFrx9RNx2nviRgGdVSUdl0y4EXJ0FrCFN4OkjfkzjWfVtasxlQCH2DEG1xzpMGBfeeRhn/AA6lSBsRHhEepn1v5Ritjpz5ipV1sQKfg08FgBF5mCNBmAZBwITMr9WQVCodNRGkPIUNssgN9W0WBBk4goBf4lH8TLdfAQAWkhiSN+1oEW8sPqXS1p7AK7eHUoBmAYEEX/XCnp+SBOkkfRJn+pWbUFi3obbHFJoKJz03UmhdGiTuBOmIYHjtt24thRmenPTYyyEKw2EQZmxMx4SbidvKDY+k5Usq6TsTMWBO0R6Qd5uZx3nqlNh8tmVheJYTHAsbQbzhJtDdFXPw9VVYpMDTMTSJiQRaHIBII7idt8At0mqkqabMF/CWI0+YEliLxM4uGVySiClQk8Am8HcKQYIO8GfbEWaosxOumy6RZ6TERBn8B32PH5Y0U2Q4plG6j1eJR2uIMAlOfxjafMgYX0upuohhETpM2Im0Efn5A4tfWPhwMreFTJgQGB1EbyxkmOMUzOdCrUgNmU7jVBgWvJt2/sRjo8bTMZpodf8AV50sVEbWGki/Ydtvtg/pXX0qK0r47kK3hJ5JUgxJmwxX6WTKWkRAO+8yO9iI29dsar0xpXTAESdgVWZJHlJPNpjF1eCS65Xq6OvyiuptgfDPe5UHVvt3nC7qWbr0Rp0/yjaQfeCQJBAk9jeeRhH0uuoOmqCgEaXVpg8GD9ankAgi18Wmh10sgVtBBVfqbSDqINj+Li5PPljKSaLi0xcuXSoNVEujqCY1SCADETJkG8TF7b4k6f0CmQzMzfNdAwkQoMyCLaiLGW89u7il8N6QalMHe63nwngFp7gxuY9MEZbKtY6Q6kmDq8amIsRBF9xwSZ8sXJ/DVLs5GQDrOkBiJ1QBBAgSEgHmSeCNsBDIOhDDS0iDAkQbiAbi8iARaOwxYWypidYK8zcx7W98DV8oDuXC3EpY/p+zjKyyv1adXUdKK4neWG1ot9798aw6esVspLAAX/TjtGMw7YqJUaBPJj++NOLA2tO4nbGYzABJlkte9yZO88/2xqplQBYkHSQfMGJJ8/PnGYzABDmaFxUEiBcE+HytHHleLY4WsytDwYlrbGPW9zGMxmKQmG6QlPaYUA8eZ/ucSZXNa1BU3PcWmeeeDjMZhMZPnKpC35O47C7fkMFUK6tsfT0j/fGYzCQGqzeeIxnCGKkbbH2n77/bG8ZhiIc3l1rIVmG3Uxswvxxwe4xV650VTViCzaWA2PhVZXsQwaQQR2tfGsZi4ZwSxllE+vXDUnAsBEyJmJlTsLHgYbZEwBBtsN7qdj/8v8b41jMZyLRLSJWwE9z9sL6tWpTqVvpBJDAHbS0SbC7TqEHsN8ZjMIZ0M7pZqZB0sXUG0SgMs15iRsORtfENTp4pFnLO8BQ1MkfTsb2FhaJvjWMwxBGTzVF1dVLAiQ4EgwBG43tbf084X6bNMoqK1JgAAwAbaxGkgWi2q9vPGYzDkqYLItp5tKbwdLARI0RILG8rEMCpBIEEfk0HVHpseUECCSTv33jYCf8AjMZhiCKvUVcExDTM9pFu87c4p/XndSVGkk6oPBEixWIkW453xrGYqDyS0VetUahWJcAM5k6ZiRed9ucFVEbQIAJjbaULW7Wmx5vtjMZjq5OkzCssBGbEXQeJgQbwBGmCs32xJleotTb5bKpWVABvBB4vMGTyLdsZjMX+CdHonTeoldIK2YLF7jV9IPB2PiN4I88T59GWatIRJLOAYluGF7EE8EYzGY4WdSyRU8xKkyoLDSHAMmNiwj6pBEixj0wfRfZhAFp9SJ/e+MxmJZSJKvT1Yz+hjn0xmMxmIsZ//9k="/>
          <p:cNvSpPr>
            <a:spLocks noChangeAspect="1" noChangeArrowheads="1"/>
          </p:cNvSpPr>
          <p:nvPr/>
        </p:nvSpPr>
        <p:spPr bwMode="auto">
          <a:xfrm>
            <a:off x="63500" y="-711200"/>
            <a:ext cx="2209800" cy="1466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6" name="AutoShape 8" descr="data:image/jpg;base64,/9j/4AAQSkZJRgABAQAAAQABAAD/2wCEAAkGBhQSERUUExQWFRQVGBoYGBcYGRwaGxsXGxoaGh0aGh8YGyYgGhojGxocHzAgIycpLCwsGB4xNTAqNSYrLCkBCQoKDgwOGg8PGikfHiQpKSksLCwsNiwpLCksNiwwLCwsKTIsLC8sNSwtLCwsLCksLCksLCwsKSwpLCwpLCwsKf/AABEIAOAA4QMBIgACEQEDEQH/xAAbAAACAwEBAQAAAAAAAAAAAAAEBQIDBgEHAP/EAEYQAAECBAMFBQUGBAQDCQAAAAECEQADITEEEkEFIlFhcQYTMoGRQqGxwfAUI1Ji0eEHFXKSU4LS8VRzkxYzlKKjssPT4v/EABgBAAMBAQAAAAAAAAAAAAAAAAABAgME/8QAJREAAwACAgEEAgMBAAAAAAAAAAERAiESMVEDE0FhInEygaFC/9oADAMBAAIRAxEAPwDxydOplBcfCOCRmS4uNIvw+DKtHewBr+kdSgPYgC5cZebkAQGKfg5s/C7zqAIAsfiYrnIzKIYA6NZ/r3wVJMp1jMtilQoxsHcOQTbgIgmZIoHX1MsK/wDlA90Icdof2d2aFlS1hwmgBFHZ/cG9YOx86XnWlZAVlCwoD2ikbpAsRobWgHCbXlSwWExQVxCQCeIqa6GKZ81PjXJW71K1qc891KfjEtV7MuLeVYBhpRzMHs55Aak2bnBMmWJhUEAqUEuGSVKJcWFrEmtWTpEsNiFLUBLSlJ/KkUBo5KnYA608opx+0phUUhawgWGYgMKBwGD0ijXVLBsGcreUyeJmqTLPTfIh5iOy8hK05phKVIQoFwEhJYAuEsxNjz5GMtIllZA8RNANdKDm5gzH49QCZSVkiWGJBLFVXatg5APXQwmm/kWSb6Zr8bgZaUH7xglJLs5AAobMeofhC3ZSUzkgqBSSMpLgXDZgaseL+sDYPATJ0gKMxLgABCiwAALFVXAyhxRvJ4XydlzpqVFPgBYuWqOAuS1baxCSMFhNNhOOwgWVBKwqWhRJ3nmF/bUVMGo2lBbWBMVjh4ZadxNE5iajVRAIAJNbankxU7DSfs6ly3zJKQquW51BcqJfkKO9GhOnEVLu2kWjZNtGk2b2pShEx0jdYy0CzOzPyNfM+Y+xsXLTvZh3rkVHiBDMdOPuhWvCpNjdmo78ohOTlAFBqR7T8OULiieCacGO1cIpUx0JPhs4DEguw6uafigXByly67ySoEUFW1vYGkcl46YFBTrANMxJynq4rDTESJiUha3SPVwK5iHoQ9gYfQm2kky7ASpuIaY6HlkoCSLsxckFw/HrGfmSjNnEIQEknwg0DXrwvGiTiTh1BAUHUnM7Fi71DmrgODGex6lImlQ3CqtD6++FiHp9v/BjP2QUhhOAZgQN0ORZyoOSOOkcxGE7pLJZVN5db0YU0Hm51ZoSFRJckniSXPvi449ZDZlZdASSGFhWKjL4vyWEBVFbqtDoev6xfszDylKaYbPS1PKpgdM9JSQoOXf9ekPkbYT3R7iWlExDOGcFJLOCd4lyHfjyhMWVkRLE7Fw7BQJS3iYkUb841bTnePtjYKVNCggklJsb5Xd7Cjk+sRmTJGX7xMzETde7JGX03R5gnjAHZwpE1QLg5SU9R6aOIntGUbwe2EzsarDz1dyQQndUCHBLVcasfhDTs/tLvZRlzHUpzVTEEEn0ADno8Kp2LQFzCADLICXGi2FeYoerc4hLUEEoMwoWsKQ6KjKot13qhrMecEo+FUaNe0v/ABk+v7R9GJ+1zfxy/dH0Liw9os2jhVyKhZVLV4ZiQMqhdneha6TUcGaFq8QVKY6A05hJeN9srbmAIVLGaSFq3pK/vZJU9wFbyT+YLHuiOL/h2hYMzCqNlEBJM1DM127xIrqFjnF06UoYHBB1EalKkjqUkBvrWBwYa4/s/icMy1IOVJcTE7yHuDmS4B5FjygTaEoBbiiVALSOAUAW8i6f8sUBTLmsQRUjjWCvtapqhnIbm4SBxZNT8YhszAGdNRLBAzanQVJPOgtGvn9j8MhCgJygspd1MQySCTlAFKDWFk0uyMs8cXsyMzaaqhO6mm6BSln4nqTrF2GwisQsWDAlVQKDViegi3BbDzrKVqCGsHDl9Q+nOL9pbKmIPdB0SrkqdIJpVZNFNRmoNA7mCoOWN+yrDzUIXll3Zu8IrUFwmm6KtxLaWiGF2apIK1pc+yDY3GYht5IPkTSrKYmVs0plqmTMswIs4J1FFGhavhPugbEdoFKBATVXtEufoBgAKBoV8Cr/AOSmUtctalZ1JWaHRwRUHkRpGg2NtOX3rk5U92U1IYKLKflbLrGUJKjd9SSfVyYbYDYuUpmTQCg2AUU10dkE5WqWY8xA15Fnin/Jh+IwiFkLzISmY+VSmJISQkBKWJNQSS3APFkns/JTlWolRKhlHgS5Ial+dx5QFOUlU9C5rqO7uhISkJTZABoEgMMoYN5mJdpNrpJyyy7XIO7oQxF6wv0Q7UsQtWzHCglZlhyGQAADz9ou2pjPzpARMALKAAIOhAvyYkGHnZzapmLyTFOogkG1RX1avrAnauSAtDVYFz/mo/O/HrAr0wwyyWXHIjtPFimQ0L5gwbRvPpaB9pbZVMCBQZQxZ6jm5i9GWZLSGYpqpXACnrAH2ALQVoNg5TqBrDUKxS+QwykrkktVIe3nTlX3wnUsm5JazmJlbJSOp9S3wEVpSSQBUmgHMxSNMcYcj6CsRsqaiq5ah5fFrQOhVeMMoKwWzpkxTISVE0Hn1jUYPskqVmPeOsAVRZOuoqW+MA7Kx7JCkIbIAFLN1EeykDwj9YZ7J22pPerWCUrBZtMrh68f0jLKnNnnn8FWE2zMlTWnjMhTndSkEcCGYHpwtAfaVctU0TZKgp0h1JcOdCXspmHlDBU4JWgTWGdSrgHdKd020LFxzpwG2lspEpSEuAVVKeThjXQ19IS0QnHQbH4SWCFAEd4B3csihJActoEqrzpo8C4tKUBSVBlistYD2JDHhYiguIdzpRzylLK1KcKv42YMCD+MJLNTMeMLMcDMWVqRmSqxSbaAKDuK8W84aZunYZzLyj6Hf2H8p/uR+sfRXI1A0AACYbkMkcSKZug+PnE9j7ZnYeZmkzFIPIlvSxgVc7ODRm8I4J4fWp5xVLW0OAembE/iGnEunEy1pWEuZ8ghKgBcrcMpNqKChwaHatlYbEJzSZGExoV4smXDzq6s+QqvYgnhHjClEApej2iWGxi5ZdCiku7pLH3QuIpT0qZ/D2X3gElc+RNU/wB1MHdrAJolJV4w/tA1jHHZEyTics5EwhK2WoAvl1B4Eg1SaxpeyvbPELllK5xK0VHeMoFOgqKnqekOJvb/AAhmKTiMKgYhDI72oJTRwVO4Z2Ylqa2iU9tEdtpGI7QSFKmfcy1KSm6gkqST1ZqcefKCJ/fd1LcuVAFSnzEFy6UlzlIQUlxWvlG22j2Ww+IQZeFnJmZyVATgxBuwUgXBDeEUNzWMTtjZ2MwM0mZKVLluGoFSylLAAlLp8IA4wKwSTkS6FeHx0tE4laNxykpTcNrW5fjW8LsaR3iikMkl0jkaiGfanGypsxMyU4Kkb4P4nPrTV7NAeHw6SAVVJYAWHCLQ1FsCHzjS4fHqmTDMU3dJJABGpa/KtesKp+AAWQnQ++ImfklrlmhJBbygexOZdB22wb8SVV4Hhpd4RkxcZxILqLtqeGkTk4CbNcy5a1tfKkm3QQLRWK4qMlssDMSbpSVDqCPfBuPRPKe8mSpgQr28pblcUEL8HJWVBKASs2A04u/J+kejbN2lPQgIxKMqiGSsKSQsNYkEgTG0pmrShicnNkeo472eanEKy5XoakcesfSMQUu1lBj0jRT+zgVPV3ikyZR3wRWiiaJ6MX4NrHdpbCwndk4fEZpia5VKG8BcBgK8q/OHyQ1nj0ZqeLf0p94f5x9h0ArSFUSSATwD190aPZ+xpU5CczpmBKQoOQ4YAKrppThAc/svNBUUgFIJZ1AEpBuxMO0r3MbBni9ryzPkypMuWkBaQSAA77rOztWvSGG3sDJRJC1ywfDYMXJbRjWpq9oySdmG7kEeoN/KH+0NtDEpQhSGCU3PtLatqAO7DqYhrZhlj1x/sFxICUAS/Czgi/P4wuRJUUhCiUos5I3j+UM6r9BxEXYCbLTOYnKgA5iSWN7BrnSK8fKdlirEJUdQTVj6t5QzTFQO2vjTNmypctiopQgqFTmNGB4B6tzEWqUJstU1TqCVFLk1KQzFyfEePOB8LJ7s5zUl0ICaVIIUXNgAW6mlnizZezFJmqDboS3QljQPybyhNpD43HRPBoyqlkqOXdo7s2V2FWIIfmwhovDpmrVMyZM5JFTlJLhrDUE9T5RM4M5iMrlt0Fmeg1p5UvAmFws2WuYAQSpIIJs7+JIBqbhhw4tEVMMk7oI/lf5R7v0j6CO9n/h/8q4+hxEe5l4PPpc1lPflyia5QBpY1HSIZhdh5xdhlqUcoSH03QWPQgxsdBXOlksQLge6nyiISBep4D5n9I0ey8Ct2nFiQSmooGqGZuBHCF42RnWRKRMUAWoU+57mFyIWasBMFtFcsqKWdQaotwI5w/w/Y4kpM+aEGYFHjV6BSzQFVfOF8vZZSysjMfaXVKkkgg5QlqjW0Gbb2uZ2VCiWUxUNQxJrQC5PDj1jJ70Tk9/iV7cxMzDz15SpCyUqJF7ABNrUJPEkcIO2P/ErFSDlV94LFyXIr1GsJttY4rMtZJKu6SKvcOHrV2AhUFVrFJaNF0ehfatl44fep+zzifHLaXU8U1QpugJ4wu2v/DnEpD4dScTLYf8AdUWBzluS/wDSVRjk1vDfZXaOfhwMiiz0Sajy1HQQxkcPjACvO4mEihDMzX4GAtpYgLmqItYdBG+T2ykYwNjMOmZlAHeENMTTRaCFZRwJaK5/8PMPiUqXgsRvGqUTSljxTnTrZj1fjApSEknTCYbDlcwJSlSnL5UAqU2rAco2UntqcOkSlSFyilgxDEC7hBym3ExpsJstWz8OB3ZSovmNCVLCQVFxQpGjFmHWBNr7Sw6yKZgQGLApKXe5fnQC/CM8svo5881k40Z9ONVPnGdh5eVc0AEqucpY5QPESACeJTrBW3dk4mfLQAAopdipTF30HhT5mCJapapmRCQJiASgIVkCiHcoyEZTlIUwoQTesLJHaadhzMOVUxZCUhS3YAO9EjxGmgsXiNvoSrehemXPAUZiO8myjlKVMSkKyscvtAmxF3hnsDs+WXMnI+9C3FeQulJYasOXKCOzfaHv5qpc4jNMUMhTYUYILWDhw+r6l4C2xt6bh8VOlS8tgCSHbdSaaAh1DW55NW3rorLk3xSgViFHEIORgZcwspyXIcMX0NCQCNOUJguUh+9QsTKm7qYubuCB5Mbx3tGj7NPSJRITMSFKQkkAupQ06OOBi+Xs4oQuaveCkBReiqAVLgg8x1iuhpJY/sS4nHoPhBzCju2YWFBV+TwRN2dNKAvu1AJYqejCpsS7UMXdnMMFYokpAZJUgeaQCObEmkH4rHTgVJkgd0SApbBQzAGjmjVb1htzSLbjiBMPL7pSe+lqGYhwRdJCgtidd525QR3eXEhEvwkAkkOKJcry6EABydYLw+z/ALQBmURkBOUkqQ9qBRcGo1PSGmDljucqlB7Aqo4NcproR72qznN5Asdgi8MkmgamUAm4Fh1LlT2cmCZMo8gAdLeVAw4mB5qkhiopSBR1lnJfUera2iCcVmC1JdaiEihFUEqDpahPhBSailYzjZrUguYshN9KMSAB0ufnCXE7YUCHUrmLV5FnI5QZtDCTFzJUpCVErS53GITQb2WjC72g3EbBlOE96lJtupzszuCUlvnTm0Vihif+eflPqmOQ5/kA/wCJl/8ASP8AojkVAPN2jQdncMwzs5IJP9CTU+4nyHGEwkHUN14eUGieO4CQd5yDzS+ZxS1I2eyM02oW7Sx3eLJS4QhIA0LEhya3JLxOVtfLLySndmcn3pb65QKmRus9bnoLD3u3SIok1ByuWYAMajjE6GsFDYdmEyzgnVVlnPSxqRpVwBxjPbWHdlTj+ngAupbVt0/3GI4bHhExVCpK0sRwNuh/eOY2RmSCokmpHwA93vMSomZ44NZti3FIJCFflA/tJT8ooMEzEK7sPYKPXeHw3T6xQZZ6e6NUbHEiLjZOgb5mDzhTQS5GZNGWpMzeGpuAx0AETTg05ylQDJlqUwJoe7zNRRsql4GMUoUX8oJ2fjJkpby1lJvyb8wND5wRKkomLCQEoTVRy5lLyJBUXJLOwOgrEJmJQ2US0BOtZmY/5nYt0blCEbnCdvgFdxiUBaCyVAjOneDsQTS99C/CHUnszgZzHCTEoOd+4WaXfKlT2OhNOYaPOZGCKpy1NmSAkAJ9qYQAgUqASHfg8FbNw00pJEsyy9wmYMp0LkkNZ3BtpeJaJySmwjb+yF4ZImTUGXPzhYFmL0AILEMLjgLxfsyZ3qJ0ycpgKuo1Yg6nmD5lo0XZ3tIvEYXucVIE+TmUfvEE5QGAKCGUFEk7wIbKeLRRKw8qQQUSkhb5UqU5UEstW7nUWAZnAF9YhtC9qoTbF7MkJkzBLXvb7vlYhagk24AGrxLEdiiuapSlJTmJJOdall7kgBnv7UaWdilEIc1Y3/rVHJKAS5PkfkYXI0Xpx2i2T2Nw6zmmLmzFsx3wmjf0qPvh3N2Rh1JCVIWwADiYoEjmQz/OK07p4j3iDZK3aDkU8MfAml9ksMQlSUqSWBoRqHIqk8TAv/YgBQUiaVs7JmANa27QDoB10jQYRYyI/pT8BF0yXRxSCg8UIpey1pDqopmyuGFXYcXIvwgWehIZI3SWfKHJPXkOsaRZdO8AeX1rC5WzEKVu8G58+bs4d+PWM8lNiSEsrZCZulOJRzHGvuEHYXZ6paiwWs0ZZ/C1nHAhrN8Ia4bDFCkkOtLcSKM29mYG1uJi/Fd4uWBLKEGhUFsFNRva86G0RyoNQQS8OqZNmd7YJSkodgc28AVI8THoGd9YCxufDzWSpSZWUKUc2ZsxyuEkUSCUluCi0P5U9HdzJgJUkHUuHAZwzUJGjXMKdm41c9JROSlK1u5AdMxKc5SG0SxcEXyh701WhHPtU7/ER/cj/VH0D/8AZeXy/u/aPoqoRhQC9ajnX4GOEl3DBh101eGkzZSgDWvz4coqOzsqRmp+J68NbCNFkhgaZQJTWpNTXXU+cGJklIyk6HS78PR7Q0wOEQkglCs17H3moEWYjBkqzKZhXLUdKxDzASYTDsxyvWjlq/t8TF+Lms4NSln18vWLVhiXDVAFXsbQHjFXaxLksxOvkf24w+wO4VJXLW5DsOTMqtBehgAoINhQ+vnDjA4ZLgABJLpLljUNc9dKwNhcCZsxKRlqoAhJdnpSwpdnNHMUgDdn7E+1TVKKlAZzmOTMQ5oA6gDRhcAej73Z3ZPDJCiZKlKMooSVF23MgG6UpJJrRNOMT2dJCUCXLQGS1g7l3KjoaMTo5I1h4l3yqB3jUE6ZgasBRhYNZonLKFJCX+R4Ag93LllJzS1KlLIIJBSpJKVXY6++EE/+HeHuhc9P5SlCw/JWZIHmY2GC7PScKO7RLKe8WZl8zMwFwaAPQXc6RVikqQBVCq1YgMHWWtwItrrSI5v4KiMRiOzgSqYFqVlWUnKEgNlZmJUXaosONItkYDCoUVd2ZijUJWlIRm4qAoz1I3tQI020WWHCQamgyu1A1nFH1veEMzDz3J7nN07s1yJDAO7Zg9NKawuTfyERTjASEhT5UvZLpqRXKLUpbSBzi0hOVL0UFPlAfdWAAHoN65Otoa7NxxUWyNU5gUpHskN4XTXL7+MV7fwDIUpCQHDFgkFzmc2dvDR6VgQysbRpL0OU/wDvXBSccDrGbloWRKpViA137xbAC58o0GH7C45YzCWEJIfMshIboHI8wIT0MNTi2F3+vr0gnA41I+UGbO/hksB8RiSD+GUkegVM1/yw3l9isJKTVMxZFxNWovR6BJSm/LWFyCGcw+KTlTX2U/ARdiNqISgudI02G7G4GbLSDhglggZkqWkvkCn3FDjrDHA9icHKLokIKrBSyqYWP/MJ9YOUFKYDDYrvQBLBVwygnhwePk7MxaMRuYaapK05yQhQALsQolISH8QYm8esCVloKDgB8og49X93v9IObFDDztnT0gjuleSXDka0YUo5b5RT/LcULIVkbddOYijZfCKUt7438yWCSKAjVuXv9YGUnfoqgFetPXoYzCHnmE2XiKpTLSFBRJBSQkspQVQkNZLVN46nALBS0oBIDDLRvEFEB6+IA/1dTG8VJzZt8i3pwrp+sCo2HKTWpU91F26aAaMKQ1lRPEyP2JX0mPo1uSX+BXoqPodCHiaB3lPHWwt9e+IK2SVe24zVCRo5F3oKN5GGs2dlSAkDM7AJAqeA5/COfbSAS16ABr1dR0LedopZPtChLumSEgVYAcgLn61aKlrIJSzcGqToNOkWS5oSl1qYlmfxE8+ArZoEmTTW4KnOYku1L6NW0KAkUqwSphLAEAtcXd9b+UFjZaco8KVAXbMQrpbjqIDk4xAoguR7RuX4aAU046xD7UbxTpSxL1bIkuFKKlEMXASlyGL2V6PrBOyJ8lOJZKSlTKWkCrrDnU8CbCFisWeIPo8QwO00ysRLmkHcJcDQFJFRfV76Q8aDR6Rs+aoNMTLUUqc5U6kaWsdbQzmYkqRmYBQY5QSwNiBmAURTWFmC7eSlFKBPk5brCqO4YZGDO9ST0atAO1Pa+QWThlhc1QO+kMkP7RN1KvSz1Ls0DTYlEEqxa1TFuqxyhjYC/wDmJ9GAvanGZZaFECw1+MZ7Z08SGQonIbKcuFPZT6E6/rDDaH38soEwoJYpUK7wq3m0ESHRhsibnScqaC5OvPl9GC8VJbeJ+RGvHlCLZO2VSklIG7dwMqa3LNT8RYw3wXaCQVd2snvFEXTlBo+6fxedaRKSBsanAImoKw2cgAKbVnY8B1s5HKF8js/MnLCUj7uxmKbK4uE1dZFqUehIaNTszCukqQHerF7h3eG8g7oBJcACzgnyH0bc1lroa32INmdh8LLObu1KW4ZUwlTHxbgokBzcDjUtDJOEBUxl7uqqg+VQ46c4YqkTFJZKwDTeKc3ucMYqk4JMoF1FWpKim+poPmb0a0ZOvssnJwssWA9/6xDFYaWA+RJbRz7q+cE4QZ0A5CkkVBcsaUcU1uKQPipDpISDmduJBLXA0q8G5oCqWoMkpKUpUHFC9sgAq3hS3lroR9p0f6+hHJCQlkirA8jQkBuNQ/nAmNw4WsuSCEum79QEqB5VpWB1iD0Yg03qfLlSITMWxYkV4aaOYqRsxRupnFGt14a2reIIlMpQVcMX8tGNRWxsSYNoAgTR9GK04kZtd4UcHz0cHl0ihM4lzrYCvU2p5ilol3gBzFTH8NPK+tLUgTAuWQ2vX6P1WBVzHS2Yk0qHHz+nimfNClAEli5ZmPxfMCxcRApUqj6X5g6sLwURBl8fd+8fR93auX15x9E7GeQzpmVQcJGmrh9GzM5ifeBRFASUuSVEF9RuzGYHXW8fStnzJlAgKUCplBwC4bePHpzAjVbL7LSpUoFctU1bbxLhI6ijhtBmo9LCN3ksVsySr0ZXDSZ0xu6wmZ3yrXnKFXc5iWYVvW8L+0M8pmqkuHlkBZSFNm1CQsvQk3boNPUsPh1UShIlIQQMyxlzBh4ENmyhmc5XKaEh48g2okjFTUEnNnUHOpBY9KjyrD9PLk+imoD4rEbgylTAkkEqeoAL1Z6XAGmkDKKldDyr+rwRMOVTJqFCrvVqG1eEVpm5iyKB9WcDyv1paOgkhLwkESpjEVdvceUVpUoEpN/r1ivESCmpDcIUKp9j0Ju1et+cXbKnhP8AlJP+UivygeZvS3aqb00Or8besafsp2AVPR3s05EexUDNWpB/DzseMV0tkMq7ozpamz6JKhmY3YFqeURw+ydoJDplTVgDMN1RJS4AUkeIh9W46Axo8d2emS5ZQiee7FkJQGoaFRNG4PUh2AtDTs1KmgqlzcQtWcpzSk5CpXAKKwVIReyU/GM3kkgTZmtmYubNDqlLHH7tRFrglgB5xpuz4KSQTUjdIobuRS1KNHo+zcAO6ShbnKGclyeb9Dq3ygXEdi5Ky7LGtCDfpWsYPv8AE0/Yq2dtQyc2dYKD4QzEcm1DsQQBwrD7DTkrLhKmpVQa+tff9CKsJ2Ow8tdgpbAjNUjR6+cNvsoSC1RZqP0clg/C3SJfJ9jUQqxGIWmYgBRCDmBBAIcgEVFaFwwqXFDeKMRMTNAVlUtecBJlK8LpcFRcAApLkFwX8oOkLGckpKS7V7tRNOIdm+RjhtQcyBodWpZ70F9IiFUHGByLUySkXBSGanhOUMQeXFuBgzDYmW27MchksVDNaiSXqXe9axxUw50ghISXY5iCeYA19zVe0V4aSh8gQyKkjJQuTXMBetQb5orokJm5SDVVSFeImo5VYUtY6DWOS5stNGCX4Jck8ykV/blF38sSzJdI/KSKW0MDTEGW5KgW5VBpev6Xi9gXkAeEMCGfl1FddbVgHEoIQSoilSpSqM7iuZy0WzZqn3Uk0rQh7WJpSuvCsSQlWU+IMaF3LetIjsBXNXOLApTb2DuKIIygZkhKRSxJ87xRhJwSsoNFC5SleW9qEvSlKdLB+taQ6vQU4Pp+nygF6HKxXQhJJSQCaHev+x5wcQKJO+gqAdJqWcgjS4B9RCzE4tTkJSp7JB1pwd2eh5QfhMLJljMCzkgOctTdLFh6+V3jmOwoALAEKrlYX6nyiWmBm8mJ/Gn0H6xyHmZP40/XlHYIOlWHwiJRJblwYVpc8Wo2kFHEJIqlxz+naA5h3qkngHatyzjlqekVy1FRyiWu3iOUJPmVP55W5wqwJz8c1UhxHk3bzZikYrv0h0zjmOm/7QrxO95nhHrZ2f8AiIflU9OHK8JNt9lxiJZS7PqQ7EcLVHWNPTfF0lnl2ClBeVL+Kx6/Knu6wLitnKBfUa8/lWDtsbAm4JYCqoJdKhY8uRi3CY4LIFAXqDQkvq97x1J+CAeXhRNTvKIWPCr9eNfnEjimOWeneFgNRSoIof10hhgZ7KXKQjfILF29HBBp06xTjJOQiXOF2NXpoCDca1ECCh3ZnZ+IUnOggBai5BykgMSA7A1ewvlD1aNJ9sxUs5ZZKgkkZZgTw9ll5nDHdfnXTIypJw9JcxRBq5LhtUsBWuv6Q1k9rFoH3iOqkIzC9agsRycXoYToma7sucPiFNOVN78XQs7hZ6oAYMkcTT1jc4XY8uUBlSgNZkAD0Bqebx5V2Z2ynECYUhJmSw4cqQvM+7MST7TUJ5cxHpfZftAnFyRnJE1IZdCHLO4JGvDRjSkY54bpeLHSBQ0qTp76P+sFItX15QGGJcW6G0XS5j0r1tDxKZalJNcoY2fhx6mKcRPSL5uoSW8yB8ecWoCQpyEhXhejkcOPCKMRLHOmjmxpDfQhYqXmrmcKN6AuCS4oxv6D1vwiWUS5ILNajNwu/PhF81LAGgA5tpbTpFMpCfxAG9D8RGRRNQCqEOx8v3j4ICEBKUhrM1GbRuAEdSoOBmFau8UY05BV1HUXp0FooRFZWZicsxOQAhSAnM7kAHMKghj6wNLnzlJ+8khBSaALd9QQyKNwMTwhWFklTpUKABmIo4o5J1HO0GLVWv16xIAc8uxUCGY5kkkA87Hk7Nzi6WsjU2HT1HyMQUCSQCtJzVypTUUNM4U4Io/WxaAu5nBKgGTc5X3TXQlLJJ/ptfjCgDKfMUAlmdRFGJJNzoxAAJL6A9CJi8WzJLEKrQtwFGYkVvQcamKBi198gpYAIKWUXOZwaUy1ABu7PbWsYha3Kcihm3wpKk7r0UkgELZtddYqiCf5knMEqFLuTUl/6QG0d+HNvihM2wa4Be9SXFvVtYjiAmSN5WYHjc6MWAra7wPhMYFKKikZSQnMD4S3hI92Z+QhfsA7+XDif7v3j6ONyX6f/iPocQbB5aQBUCp0Tx11YekWJSelbMAP1j6b3acy95wHLXbgNb6PHwCSR4gW8KiRlBsSknmAb39IhRZMUw05h/1ioLJu9q6fL3R9hcYhajlUVMWIZm9fWnOsEFIIZVyGo8EAz229lImpKSMyTQ2Pu6x5htrsOuUSqU6gNNR0a8e4nDUsGA6H9/X1gLFYBCqFq3H0PqsXjk8RQ8BkzVILKLKDneBoW5DVtRDabt0KlOpJUaJCnByg1KSDVq3Li1RHoO2OykmY4yVbdOhNRQgGtIUyf4QJJKSZgcOFukIHEM5Uag6DSNV6iZDxPNljVKiDwdvJotwe0jLUAsEAneWKqY6sSzitsp0ePS5f8H5H+JNJHBQqPNH02kI9vfw1KB92VAB6LDhuZADeb+UX7mLFBbg9pd0vvktkNEzUo3W1ExLWJDOPwmmseodi5c3fnTQgS1spGRspTemVnqSQ7mulj4v9nXh1kLSsyXUCKs9RmSRwUAoAs7ecafsv2uXIJCSCxzBLbsxQ0UygxIqFAP1hZY3oSc7PbxMGUmoBvy9NYkjEhqWhFsztpInSkrK0SnpkUpIrwctSl4bqlAAKAzAkeE6HXgRGLqNFsv8AtALuxGga3rH0yaKNccfnxEDLSBEk4d94i3G37xNbGFLLpfjwq78i8Udwk2QkHmkMfL3RbOmkaEgVPDp1+EWAghx6G8MCsSyKsB0p8NIqWgkBy1qAltKF2ceUdxWO7sOUKWH9kAkeqhEMRNKRmYqDOyQ5NOtXsIYEZSE0BLNUG1/hBGSl/O3wgMgLHAilDUHkRaJyUKspecaEhjzCiKHq3rAmIq2lgVTARnQdQCki1n37V4XYxNOdk0ZmB1awoSS9ePCIqnZWSSxUSlL6892lT0vAs3GZVFyoBLOohkJGXXMrU8v3AJLzPvZQHI3nchiQwrlIOldaRdJmKSnKd4tfLejkgCv7vU3hbidvOcsruwpmOYgUvQAuRTg9X4xXKKTvF8ygUumgcE0IUXcOfEG3tCauQVKMfil1TLSUuCUzGzEEngaJHBWjizGKMHLmS5a5SCUzVAnvAVqT4iQHUG7wv6OzRNU5UucpCilCWKkJUCSU0zJFhz3i+8w8IJY4MqTUJckFRNnIIZIJawa9K9YEIzmTaf45f/SH+qPo0/8AMJn4j/6X+qORXINFWExIO++Z9Q9r0+mp1MXAqK60YXBYsdC31S8BYMA+EMxsQQ4IdyCwANWH0DJjFJDZr092ulY5yyiVNQgu4FLuVV4uLlxc15x2TtRAWz5sz1FWoaNQl+XvjkvCqKClJKHDWsHBIZ6VcVGpiUtJlhkMSVOcwNRcgZQK3Yhq3eAYTgcUFGhKXBZCklJYEitSLAMx61oCEy0KcEpJcUCtGJdn3SxuzwLOxRSpIoSb8tLav1i6Zh0TEZlIDjyPrdqw00BBWFyKGQUUalKSTVjXQAto0GYIUZsvJVSCwtUhvrlAmDGRS0hwkCorck8aHgGA5wbhQCQ5AJpU6+ZLF9HP6WhBZkCtepFD5Qpxmz++dNW9obxN3ABLJA4sX+MNpsxIS2p150+RigrAAueJ/WNLCZTIbX7MoKW3QzuKGvCm6PjHn20+xzVTQ3pUfvHsGJQCwILcg7DoP0hZjNmJbw0P1rEcn2hQ8skLNELSN5wsGytXvYivl0hnsLa0/ZiwrfVhJhbI+69KilCxdx5uLl7e2KoHMndIq4FyzN6U1eFmAmd4O5mBQctlZ2BoDl18o3xfNEfxZ7LgtoInS0zJagpKgGN3H68fOC1zCRQWvT39PjHlHZPtB9imGVNV92pV9Eq4szgGr8G9fTMMujmxb3n4WjnyTxcNU6gtcxNATVVBz6c+UcRwLH4wOxWpmYV3natuN9Yt7pwHJf8AEKV5cP3gQzs1dQlgH5DnRvKIrRlSwJYPHVl+PrHFzBYm8IANJBrUFrPQ84G2hnKdxQDtcH3Hi8WbUniWH9kCpyvy4iv6RQvE50goUQ7EEgVSQCDWpFbwgBZuInpI7xImpAJdJKSA9ykGpZzQHwm1oz+0dr/aSe7SkKCg5zFksMpUs8m6mgZzDLtDjsRKSlQKcqShKyFDeC1MSAUFwHSGJDlRrQvHA4BBmKStZXmluJZFFeIEpCTldiXo9i8X8EHdmbHkGUhYWmcsnP3ksh8yWUw/CAWpez3q5ASnMpalC5VvMzsATTlQk6aPA0vBlMsDKSsJylVHUwNQRdy9CK16G3uwpKVJLpy/eS8ulQXBDllVZQ0U14PkaKsXiAN1xMZKlEJYKZRFcrFw4FE2IB6LU7axImEMhSQAlSQySSQSCVOQlwDusL8wxWDx5VMmIUB3SCEpPhUHY6UyuFVHGmkB4jBKTMSmUhIAUVEggZ1Mb5i75i9wxGrtA6S2MPu/8I/3o/WOQi+x4z8af7V//ZH0InkaBMsB92t2oHP18+cW52LqS4uCWAFvao2t/wDcMziojLzsPk4+d7RKbh3WCpWZ9Ak0fSxf99IypuHDFZalmAILBg3F3Lm1YmnFZlApIymx0PBuL8X9YXyMCQreygCxDk6g1Ph0sfOrQTId2KmItoGPAHp7hFL7EMFBTUY8Mz3u7iz9D0joB9o0NMrUf0t52iIzMS7hqCjHqQHPl/vbKLpZ3JY0AoPfy1hgcMwMCzimjtVq8DUdHiM+clKSVJzUBASAV0pQH2rRTikhZEs5gDV0uPCQWdIpZ7ixgZGCKJoU5UVAoC1qzKSlRBb8wvwIe7CCgHpxTuksHFzmBKXarjpYnS0dXPu70ZyA5qWchqB4I7kAgAABnHGv1XrHPsodgKEe+/15Q4AuxmLmIUQhB8QoKul1a2Bbzc1oDA68TNUk5mCVJJLkOhizggABwRQ2aD8SlKmBGZSQagkEE2AsxNvoxXMlpmJBykFBAY0UpBpUuHBo4NCU9DCf0Bndq4NbqCkMzgFI8VCLmh6kgWrWMftXBTpMwzEeIPS5Z8zNYswtqC0eoyMqxlVQglhmel6jTyhRtTZIW9Kw1lHSWqYwYlOOkglYEwGgYBRJuC1VA8+MafsPtyn2SYp1oDy1MHKRQp/qR8OkYjaGzzhJwmJBylQzPYXJJ841G2MfJK5eLw0xPepZUxIDAiz5Q4AUDkNaFjzjoczx0QvxZvyQCL2ALWPB+cWqmkBtW+jzgeTiUrCVppmANnNasef7wUpFKUHAcdGjmWjUoJHTofjXlFZIIJUzEOHIr9PHZsvRi3TXy5wqn4cZkvmV3dQDUswsVahnYEO/KADs/HDOZaQAvN7SFlJQ1XUGSDehJoLQDgJsmUkSpK/vVIVMCVOMuVWU1I3UlZZq0tF+KlS1TkrKFLAtQlPBTjjlN6m4ixYCVlYRKBO4U0qnM4IUb8k5WtweGpBMo2mlAkKRMYIWyBQEBSlFlEO3iIJPLlCzYmLTiEBytC5SiCWIeg1BHI9R1jU4bY6ZisysyQAA2iqhQJceyaBuKoyxwasLi/GCicy0CjhaQAsM4oSy+G+1xGiWiGahE1JWQCCpqdQ4UAxDlwLn4NHF4jKr8IUzOQHULtVipuj1rqBftbyswQRlJqhjUEgqLGha458IniQVYZ5xyMCFLKgAwdi5KgFEVBqxhDBcaVICspY1Ud0AKD1TYs5uogs6accsdtCYSFhcs0KVZt0s1SgFKiAXcpCswelC2ikdoEJlBpneTAWzBJau66yxAIpmayhwMI9o7RXNKRNSlCgM6FgDKzOc2UqYboOcFgSDAl5JLP5hM/xcP6n/AEx9Ec+H/wANH90v9Y+h6DY72XNTnKMzroVBJqxJYqaydAIYmWl7FnvcUcCsL8IlKXUgAEkqLg1P5ssGSMRfdU41Yh/Mhqc9OkYJU1CGBFSHsWLxOWsakMOF35Dj84oaoLNyuKjj+8dmJdgANa/KnnRuEUAQMU6XrexBFKWepHNoukz0BLOVKNBlGbXVgyfOFySvI1zZmuQSH6OHt7o+wOKSWcJzJplDCrsbmu6ReGmINyBUzKeDs9mNxq4fpeB8XhFEuZgooMyQ5IqAQb9QR5R9g8I07vnJCww4JrUK3n0ZgCIvWnOvKFKSEl92heuulBpEwYRs9Sly2UXUks7a198TlTMyairsXp6QvwMxQnLFC4qXJYggOafTRdKxoJLOXqQBbmz3brDTCBeHZ6pYhw+7xDWqHDFosMgWUARwNq09YHASVDNcuRfRmevSCsrUFoaACm4QBVAGTUNS71oWty5xFSHLRZiq7zO3B9CR1/3gZ1A1FHanzhAJtqbHCwXFDCvs52IVJmTFyxLIW4aaCoJcbwCbFwfTrGsxaBkI4g/CK8FNUkkEkihqDSg/KOfuhJtBAjZuze6lhNKE2oK6MSafCL0sWfR8r3b690QXNzpZRY2/3EDEnM4CcpFxr5NRvO0OgHKmEAk1SBpx8oWHEkqbVVTWhHIMz1Z/2i5aaGvTh7gf94EmDIrdBqmt6PYjRmHHh5gFkopzsCAdX4XBL8C/0YEVglKKlEqyqcG7lBa1xYkuG+MdxckqIUc7gGgYAO4Y0d2F34x9LnFSgDYijGuYCjMwUQWce68Fgg7C4oSUgVKN64H5lF+JDeLUvGJ2wtS1pUsEd0cwLufvVJSu1WClJNaMOQjX4jZq5wOVQS4oCL2LHk1IT7a2OfZCCTLSFAhwqza0DpALjhGqeiGX4PHKNEyyyjmJBYkBJByEGhLMOhdmhhLliZJLjvEsGOYZszsdHdNHzVoYx+yJKsKsS1sqXMcABRUUgMWJN+NekbAYw5NxL+IqY5SN0soJZi/++rIBBj+ya0ETsPPmDECykn2Khg4y5aNlYN5Qmwu0ZjmTigXBYKSCBShcMd0JJqE9QKKjcYfayVKFyo0zCqVDKSk0O6pwRlIflrCTb8gTSTMSUKQQUKSaBJuakEKHUEOOUPoBV9k/5Pqn/TH0HfyxX45f90fQBDRSsP8AiHOnG78jzghSwlJNqsTzipEspZylvrnFqqkM7A8C3WMEaFfdk1prxf32rHTLzFQcEUo5vwPNqxJZaiW6NQfvWLpoLMzWtwHGLgACM4WylAgeF01fWrs7NehqaQNPxExE55QNnUAA4pUhwMwb2f2hjOSVJUxAKagkXVo7Wbj8YVTdoqzAEFCmspsiw4qlRDPch2d7QhH0ibNky3p3QDKDuXN1EijCh4jnBYxSioZAguAupvocp5mxPOK5mGUqlGqCAXp5EFmemvSKJWyvuk5VKQUZgAXID1IDg1eoqaAi1kMNweN7xRclAB1IIFfaHQinv0ghMrMgTFoCX51qw0YGr+TdISYvYiwkgUTMoqXR6eEuLVNbNS9oPlY+dLQErYqZiCAB5AfNtYS+xjnDYVKSoh1OXNyfDlY1az8KHVoPXKYXbqbetozkmeV7xdKyHGUjKATQK0VUEXpWGypCpktUqbZQAExJvXUdRexBi8YxEJmIQgFyN4ks4qWc0fzp15wGrEAksWPC2jkB7jmwtA2J7NoSQMyy7vVI1Kjo3Tn1JgVOxZZICVHiQ6XGgqndblXk0NrHyGwvaGJZO6pKyXoVBLjkQ7/7xZgZ7JSCrgKltHavDpoNIAn7ESkeJb1oWq56c9fjWB5GyQqhKip7hSQCzlw4rQP1L3rCmN7DY+TOq5bKAyi9Ayil+ljyDQyEnd0/Z4UYDCplgpBcuSc2gJBagFN1hDUTKdOAvQ2Guog0ALNVVQ1DVpTR+kBK3wApwbkOD+IskszZm9YcIlh8zEEhuRFS1deV4AxslnUHDHkeXC3vpA0AjXOCR3veqTvFJLjKSLjnQu3EGkHYXdA3iqxqnUVHi8LhxX5wuXMPed2QkOoqyuDrVmJD3L28zDTBbTTmKGY2fQsbjk3wgcRKrD8Cgks71P0w5N74VzpozlRYJzZS+gLs3VQGkOUEIIDAJZ+BH61MJk4PuwheYkluYJfXKHZqai3B4rpaAqxezZc8Ko7Ko1KgAuDxD6coF2FhUYNx3ycqi+RZCBmFaGYwBLl6isMsLKG/kKSHBCgS9Q9XHSzXMAY/bMiUlTqOYuChWfKFKZILk0DXKS50qRFIli+VIV30uf3gBAKFSnQAEhS1lRyEuMwcLJ1GphjNlzFLzpDlThQUpswSDvAcWFAzh47I2xhpkxkFKsyVqZMvKVLSQVF1NnJDbrspq3MJsZtX7UualE6XKUMolrUmigwKiplDIp3DgOAl60dsES+2D8av7Vf6o7Cb7Vif+Nk/+KP6R9AB/9k="/>
          <p:cNvSpPr>
            <a:spLocks noChangeAspect="1" noChangeArrowheads="1"/>
          </p:cNvSpPr>
          <p:nvPr/>
        </p:nvSpPr>
        <p:spPr bwMode="auto">
          <a:xfrm>
            <a:off x="63500" y="-787400"/>
            <a:ext cx="1628775" cy="1619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8" name="AutoShape 10" descr="data:image/jpg;base64,/9j/4AAQSkZJRgABAQAAAQABAAD/2wCEAAkGBhQSERUUExQWFRQVGBoYGBcYGRwaGxsXGxoaGh0aGh8YGyYgGhojGxocHzAgIycpLCwsGB4xNTAqNSYrLCkBCQoKDgwOGg8PGikfHiQpKSksLCwsNiwpLCksNiwwLCwsKTIsLC8sNSwtLCwsLCksLCksLCwsKSwpLCwpLCwsKf/AABEIAOAA4QMBIgACEQEDEQH/xAAbAAACAwEBAQAAAAAAAAAAAAAEBQIDBgEHAP/EAEYQAAECBAMFBQUGBAQDCQAAAAECEQADITEEEkEFIlFhcQYTMoGRQqGxwfAUI1Ji0eEHFXKSU4LS8VRzkxYzlKKjssPT4v/EABgBAAMBAQAAAAAAAAAAAAAAAAABAgME/8QAJREAAwACAgEEAgMBAAAAAAAAAAERAiESMVEDE0FhInEygaFC/9oADAMBAAIRAxEAPwDxydOplBcfCOCRmS4uNIvw+DKtHewBr+kdSgPYgC5cZebkAQGKfg5s/C7zqAIAsfiYrnIzKIYA6NZ/r3wVJMp1jMtilQoxsHcOQTbgIgmZIoHX1MsK/wDlA90Icdof2d2aFlS1hwmgBFHZ/cG9YOx86XnWlZAVlCwoD2ikbpAsRobWgHCbXlSwWExQVxCQCeIqa6GKZ81PjXJW71K1qc891KfjEtV7MuLeVYBhpRzMHs55Aak2bnBMmWJhUEAqUEuGSVKJcWFrEmtWTpEsNiFLUBLSlJ/KkUBo5KnYA608opx+0phUUhawgWGYgMKBwGD0ijXVLBsGcreUyeJmqTLPTfIh5iOy8hK05phKVIQoFwEhJYAuEsxNjz5GMtIllZA8RNANdKDm5gzH49QCZSVkiWGJBLFVXatg5APXQwmm/kWSb6Zr8bgZaUH7xglJLs5AAobMeofhC3ZSUzkgqBSSMpLgXDZgaseL+sDYPATJ0gKMxLgABCiwAALFVXAyhxRvJ4XydlzpqVFPgBYuWqOAuS1baxCSMFhNNhOOwgWVBKwqWhRJ3nmF/bUVMGo2lBbWBMVjh4ZadxNE5iajVRAIAJNbankxU7DSfs6ly3zJKQquW51BcqJfkKO9GhOnEVLu2kWjZNtGk2b2pShEx0jdYy0CzOzPyNfM+Y+xsXLTvZh3rkVHiBDMdOPuhWvCpNjdmo78ohOTlAFBqR7T8OULiieCacGO1cIpUx0JPhs4DEguw6uafigXByly67ySoEUFW1vYGkcl46YFBTrANMxJynq4rDTESJiUha3SPVwK5iHoQ9gYfQm2kky7ASpuIaY6HlkoCSLsxckFw/HrGfmSjNnEIQEknwg0DXrwvGiTiTh1BAUHUnM7Fi71DmrgODGex6lImlQ3CqtD6++FiHp9v/BjP2QUhhOAZgQN0ORZyoOSOOkcxGE7pLJZVN5db0YU0Hm51ZoSFRJckniSXPvi449ZDZlZdASSGFhWKjL4vyWEBVFbqtDoev6xfszDylKaYbPS1PKpgdM9JSQoOXf9ekPkbYT3R7iWlExDOGcFJLOCd4lyHfjyhMWVkRLE7Fw7BQJS3iYkUb841bTnePtjYKVNCggklJsb5Xd7Cjk+sRmTJGX7xMzETde7JGX03R5gnjAHZwpE1QLg5SU9R6aOIntGUbwe2EzsarDz1dyQQndUCHBLVcasfhDTs/tLvZRlzHUpzVTEEEn0ADno8Kp2LQFzCADLICXGi2FeYoerc4hLUEEoMwoWsKQ6KjKot13qhrMecEo+FUaNe0v/ABk+v7R9GJ+1zfxy/dH0Liw9os2jhVyKhZVLV4ZiQMqhdneha6TUcGaFq8QVKY6A05hJeN9srbmAIVLGaSFq3pK/vZJU9wFbyT+YLHuiOL/h2hYMzCqNlEBJM1DM127xIrqFjnF06UoYHBB1EalKkjqUkBvrWBwYa4/s/icMy1IOVJcTE7yHuDmS4B5FjygTaEoBbiiVALSOAUAW8i6f8sUBTLmsQRUjjWCvtapqhnIbm4SBxZNT8YhszAGdNRLBAzanQVJPOgtGvn9j8MhCgJygspd1MQySCTlAFKDWFk0uyMs8cXsyMzaaqhO6mm6BSln4nqTrF2GwisQsWDAlVQKDViegi3BbDzrKVqCGsHDl9Q+nOL9pbKmIPdB0SrkqdIJpVZNFNRmoNA7mCoOWN+yrDzUIXll3Zu8IrUFwmm6KtxLaWiGF2apIK1pc+yDY3GYht5IPkTSrKYmVs0plqmTMswIs4J1FFGhavhPugbEdoFKBATVXtEufoBgAKBoV8Cr/AOSmUtctalZ1JWaHRwRUHkRpGg2NtOX3rk5U92U1IYKLKflbLrGUJKjd9SSfVyYbYDYuUpmTQCg2AUU10dkE5WqWY8xA15Fnin/Jh+IwiFkLzISmY+VSmJISQkBKWJNQSS3APFkns/JTlWolRKhlHgS5Ial+dx5QFOUlU9C5rqO7uhISkJTZABoEgMMoYN5mJdpNrpJyyy7XIO7oQxF6wv0Q7UsQtWzHCglZlhyGQAADz9ou2pjPzpARMALKAAIOhAvyYkGHnZzapmLyTFOogkG1RX1avrAnauSAtDVYFz/mo/O/HrAr0wwyyWXHIjtPFimQ0L5gwbRvPpaB9pbZVMCBQZQxZ6jm5i9GWZLSGYpqpXACnrAH2ALQVoNg5TqBrDUKxS+QwykrkktVIe3nTlX3wnUsm5JazmJlbJSOp9S3wEVpSSQBUmgHMxSNMcYcj6CsRsqaiq5ah5fFrQOhVeMMoKwWzpkxTISVE0Hn1jUYPskqVmPeOsAVRZOuoqW+MA7Kx7JCkIbIAFLN1EeykDwj9YZ7J22pPerWCUrBZtMrh68f0jLKnNnnn8FWE2zMlTWnjMhTndSkEcCGYHpwtAfaVctU0TZKgp0h1JcOdCXspmHlDBU4JWgTWGdSrgHdKd020LFxzpwG2lspEpSEuAVVKeThjXQ19IS0QnHQbH4SWCFAEd4B3csihJActoEqrzpo8C4tKUBSVBlistYD2JDHhYiguIdzpRzylLK1KcKv42YMCD+MJLNTMeMLMcDMWVqRmSqxSbaAKDuK8W84aZunYZzLyj6Hf2H8p/uR+sfRXI1A0AACYbkMkcSKZug+PnE9j7ZnYeZmkzFIPIlvSxgVc7ODRm8I4J4fWp5xVLW0OAembE/iGnEunEy1pWEuZ8ghKgBcrcMpNqKChwaHatlYbEJzSZGExoV4smXDzq6s+QqvYgnhHjClEApej2iWGxi5ZdCiku7pLH3QuIpT0qZ/D2X3gElc+RNU/wB1MHdrAJolJV4w/tA1jHHZEyTics5EwhK2WoAvl1B4Eg1SaxpeyvbPELllK5xK0VHeMoFOgqKnqekOJvb/AAhmKTiMKgYhDI72oJTRwVO4Z2Ylqa2iU9tEdtpGI7QSFKmfcy1KSm6gkqST1ZqcefKCJ/fd1LcuVAFSnzEFy6UlzlIQUlxWvlG22j2Ww+IQZeFnJmZyVATgxBuwUgXBDeEUNzWMTtjZ2MwM0mZKVLluGoFSylLAAlLp8IA4wKwSTkS6FeHx0tE4laNxykpTcNrW5fjW8LsaR3iikMkl0jkaiGfanGypsxMyU4Kkb4P4nPrTV7NAeHw6SAVVJYAWHCLQ1FsCHzjS4fHqmTDMU3dJJABGpa/KtesKp+AAWQnQ++ImfklrlmhJBbygexOZdB22wb8SVV4Hhpd4RkxcZxILqLtqeGkTk4CbNcy5a1tfKkm3QQLRWK4qMlssDMSbpSVDqCPfBuPRPKe8mSpgQr28pblcUEL8HJWVBKASs2A04u/J+kejbN2lPQgIxKMqiGSsKSQsNYkEgTG0pmrShicnNkeo472eanEKy5XoakcesfSMQUu1lBj0jRT+zgVPV3ikyZR3wRWiiaJ6MX4NrHdpbCwndk4fEZpia5VKG8BcBgK8q/OHyQ1nj0ZqeLf0p94f5x9h0ArSFUSSATwD190aPZ+xpU5CczpmBKQoOQ4YAKrppThAc/svNBUUgFIJZ1AEpBuxMO0r3MbBni9ryzPkypMuWkBaQSAA77rOztWvSGG3sDJRJC1ywfDYMXJbRjWpq9oySdmG7kEeoN/KH+0NtDEpQhSGCU3PtLatqAO7DqYhrZhlj1x/sFxICUAS/Czgi/P4wuRJUUhCiUos5I3j+UM6r9BxEXYCbLTOYnKgA5iSWN7BrnSK8fKdlirEJUdQTVj6t5QzTFQO2vjTNmypctiopQgqFTmNGB4B6tzEWqUJstU1TqCVFLk1KQzFyfEePOB8LJ7s5zUl0ICaVIIUXNgAW6mlnizZezFJmqDboS3QljQPybyhNpD43HRPBoyqlkqOXdo7s2V2FWIIfmwhovDpmrVMyZM5JFTlJLhrDUE9T5RM4M5iMrlt0Fmeg1p5UvAmFws2WuYAQSpIIJs7+JIBqbhhw4tEVMMk7oI/lf5R7v0j6CO9n/h/8q4+hxEe5l4PPpc1lPflyia5QBpY1HSIZhdh5xdhlqUcoSH03QWPQgxsdBXOlksQLge6nyiISBep4D5n9I0ey8Ct2nFiQSmooGqGZuBHCF42RnWRKRMUAWoU+57mFyIWasBMFtFcsqKWdQaotwI5w/w/Y4kpM+aEGYFHjV6BSzQFVfOF8vZZSysjMfaXVKkkgg5QlqjW0Gbb2uZ2VCiWUxUNQxJrQC5PDj1jJ70Tk9/iV7cxMzDz15SpCyUqJF7ABNrUJPEkcIO2P/ErFSDlV94LFyXIr1GsJttY4rMtZJKu6SKvcOHrV2AhUFVrFJaNF0ehfatl44fep+zzifHLaXU8U1QpugJ4wu2v/DnEpD4dScTLYf8AdUWBzluS/wDSVRjk1vDfZXaOfhwMiiz0Sajy1HQQxkcPjACvO4mEihDMzX4GAtpYgLmqItYdBG+T2ykYwNjMOmZlAHeENMTTRaCFZRwJaK5/8PMPiUqXgsRvGqUTSljxTnTrZj1fjApSEknTCYbDlcwJSlSnL5UAqU2rAco2UntqcOkSlSFyilgxDEC7hBym3ExpsJstWz8OB3ZSovmNCVLCQVFxQpGjFmHWBNr7Sw6yKZgQGLApKXe5fnQC/CM8svo5881k40Z9ONVPnGdh5eVc0AEqucpY5QPESACeJTrBW3dk4mfLQAAopdipTF30HhT5mCJapapmRCQJiASgIVkCiHcoyEZTlIUwoQTesLJHaadhzMOVUxZCUhS3YAO9EjxGmgsXiNvoSrehemXPAUZiO8myjlKVMSkKyscvtAmxF3hnsDs+WXMnI+9C3FeQulJYasOXKCOzfaHv5qpc4jNMUMhTYUYILWDhw+r6l4C2xt6bh8VOlS8tgCSHbdSaaAh1DW55NW3rorLk3xSgViFHEIORgZcwspyXIcMX0NCQCNOUJguUh+9QsTKm7qYubuCB5Mbx3tGj7NPSJRITMSFKQkkAupQ06OOBi+Xs4oQuaveCkBReiqAVLgg8x1iuhpJY/sS4nHoPhBzCju2YWFBV+TwRN2dNKAvu1AJYqejCpsS7UMXdnMMFYokpAZJUgeaQCObEmkH4rHTgVJkgd0SApbBQzAGjmjVb1htzSLbjiBMPL7pSe+lqGYhwRdJCgtidd525QR3eXEhEvwkAkkOKJcry6EABydYLw+z/ALQBmURkBOUkqQ9qBRcGo1PSGmDljucqlB7Aqo4NcproR72qznN5Asdgi8MkmgamUAm4Fh1LlT2cmCZMo8gAdLeVAw4mB5qkhiopSBR1lnJfUera2iCcVmC1JdaiEihFUEqDpahPhBSailYzjZrUguYshN9KMSAB0ufnCXE7YUCHUrmLV5FnI5QZtDCTFzJUpCVErS53GITQb2WjC72g3EbBlOE96lJtupzszuCUlvnTm0Vihif+eflPqmOQ5/kA/wCJl/8ASP8AojkVAPN2jQdncMwzs5IJP9CTU+4nyHGEwkHUN14eUGieO4CQd5yDzS+ZxS1I2eyM02oW7Sx3eLJS4QhIA0LEhya3JLxOVtfLLySndmcn3pb65QKmRus9bnoLD3u3SIok1ByuWYAMajjE6GsFDYdmEyzgnVVlnPSxqRpVwBxjPbWHdlTj+ngAupbVt0/3GI4bHhExVCpK0sRwNuh/eOY2RmSCokmpHwA93vMSomZ44NZti3FIJCFflA/tJT8ooMEzEK7sPYKPXeHw3T6xQZZ6e6NUbHEiLjZOgb5mDzhTQS5GZNGWpMzeGpuAx0AETTg05ylQDJlqUwJoe7zNRRsql4GMUoUX8oJ2fjJkpby1lJvyb8wND5wRKkomLCQEoTVRy5lLyJBUXJLOwOgrEJmJQ2US0BOtZmY/5nYt0blCEbnCdvgFdxiUBaCyVAjOneDsQTS99C/CHUnszgZzHCTEoOd+4WaXfKlT2OhNOYaPOZGCKpy1NmSAkAJ9qYQAgUqASHfg8FbNw00pJEsyy9wmYMp0LkkNZ3BtpeJaJySmwjb+yF4ZImTUGXPzhYFmL0AILEMLjgLxfsyZ3qJ0ycpgKuo1Yg6nmD5lo0XZ3tIvEYXucVIE+TmUfvEE5QGAKCGUFEk7wIbKeLRRKw8qQQUSkhb5UqU5UEstW7nUWAZnAF9YhtC9qoTbF7MkJkzBLXvb7vlYhagk24AGrxLEdiiuapSlJTmJJOdall7kgBnv7UaWdilEIc1Y3/rVHJKAS5PkfkYXI0Xpx2i2T2Nw6zmmLmzFsx3wmjf0qPvh3N2Rh1JCVIWwADiYoEjmQz/OK07p4j3iDZK3aDkU8MfAml9ksMQlSUqSWBoRqHIqk8TAv/YgBQUiaVs7JmANa27QDoB10jQYRYyI/pT8BF0yXRxSCg8UIpey1pDqopmyuGFXYcXIvwgWehIZI3SWfKHJPXkOsaRZdO8AeX1rC5WzEKVu8G58+bs4d+PWM8lNiSEsrZCZulOJRzHGvuEHYXZ6paiwWs0ZZ/C1nHAhrN8Ia4bDFCkkOtLcSKM29mYG1uJi/Fd4uWBLKEGhUFsFNRva86G0RyoNQQS8OqZNmd7YJSkodgc28AVI8THoGd9YCxufDzWSpSZWUKUc2ZsxyuEkUSCUluCi0P5U9HdzJgJUkHUuHAZwzUJGjXMKdm41c9JROSlK1u5AdMxKc5SG0SxcEXyh701WhHPtU7/ER/cj/VH0D/8AZeXy/u/aPoqoRhQC9ajnX4GOEl3DBh101eGkzZSgDWvz4coqOzsqRmp+J68NbCNFkhgaZQJTWpNTXXU+cGJklIyk6HS78PR7Q0wOEQkglCs17H3moEWYjBkqzKZhXLUdKxDzASYTDsxyvWjlq/t8TF+Lms4NSln18vWLVhiXDVAFXsbQHjFXaxLksxOvkf24w+wO4VJXLW5DsOTMqtBehgAoINhQ+vnDjA4ZLgABJLpLljUNc9dKwNhcCZsxKRlqoAhJdnpSwpdnNHMUgDdn7E+1TVKKlAZzmOTMQ5oA6gDRhcAej73Z3ZPDJCiZKlKMooSVF23MgG6UpJJrRNOMT2dJCUCXLQGS1g7l3KjoaMTo5I1h4l3yqB3jUE6ZgasBRhYNZonLKFJCX+R4Ag93LllJzS1KlLIIJBSpJKVXY6++EE/+HeHuhc9P5SlCw/JWZIHmY2GC7PScKO7RLKe8WZl8zMwFwaAPQXc6RVikqQBVCq1YgMHWWtwItrrSI5v4KiMRiOzgSqYFqVlWUnKEgNlZmJUXaosONItkYDCoUVd2ZijUJWlIRm4qAoz1I3tQI020WWHCQamgyu1A1nFH1veEMzDz3J7nN07s1yJDAO7Zg9NKawuTfyERTjASEhT5UvZLpqRXKLUpbSBzi0hOVL0UFPlAfdWAAHoN65Otoa7NxxUWyNU5gUpHskN4XTXL7+MV7fwDIUpCQHDFgkFzmc2dvDR6VgQysbRpL0OU/wDvXBSccDrGbloWRKpViA137xbAC58o0GH7C45YzCWEJIfMshIboHI8wIT0MNTi2F3+vr0gnA41I+UGbO/hksB8RiSD+GUkegVM1/yw3l9isJKTVMxZFxNWovR6BJSm/LWFyCGcw+KTlTX2U/ARdiNqISgudI02G7G4GbLSDhglggZkqWkvkCn3FDjrDHA9icHKLokIKrBSyqYWP/MJ9YOUFKYDDYrvQBLBVwygnhwePk7MxaMRuYaapK05yQhQALsQolISH8QYm8esCVloKDgB8og49X93v9IObFDDztnT0gjuleSXDka0YUo5b5RT/LcULIVkbddOYijZfCKUt7438yWCSKAjVuXv9YGUnfoqgFetPXoYzCHnmE2XiKpTLSFBRJBSQkspQVQkNZLVN46nALBS0oBIDDLRvEFEB6+IA/1dTG8VJzZt8i3pwrp+sCo2HKTWpU91F26aAaMKQ1lRPEyP2JX0mPo1uSX+BXoqPodCHiaB3lPHWwt9e+IK2SVe24zVCRo5F3oKN5GGs2dlSAkDM7AJAqeA5/COfbSAS16ABr1dR0LedopZPtChLumSEgVYAcgLn61aKlrIJSzcGqToNOkWS5oSl1qYlmfxE8+ArZoEmTTW4KnOYku1L6NW0KAkUqwSphLAEAtcXd9b+UFjZaco8KVAXbMQrpbjqIDk4xAoguR7RuX4aAU046xD7UbxTpSxL1bIkuFKKlEMXASlyGL2V6PrBOyJ8lOJZKSlTKWkCrrDnU8CbCFisWeIPo8QwO00ysRLmkHcJcDQFJFRfV76Q8aDR6Rs+aoNMTLUUqc5U6kaWsdbQzmYkqRmYBQY5QSwNiBmAURTWFmC7eSlFKBPk5brCqO4YZGDO9ST0atAO1Pa+QWThlhc1QO+kMkP7RN1KvSz1Ls0DTYlEEqxa1TFuqxyhjYC/wDmJ9GAvanGZZaFECw1+MZ7Z08SGQonIbKcuFPZT6E6/rDDaH38soEwoJYpUK7wq3m0ESHRhsibnScqaC5OvPl9GC8VJbeJ+RGvHlCLZO2VSklIG7dwMqa3LNT8RYw3wXaCQVd2snvFEXTlBo+6fxedaRKSBsanAImoKw2cgAKbVnY8B1s5HKF8js/MnLCUj7uxmKbK4uE1dZFqUehIaNTszCukqQHerF7h3eG8g7oBJcACzgnyH0bc1lroa32INmdh8LLObu1KW4ZUwlTHxbgokBzcDjUtDJOEBUxl7uqqg+VQ46c4YqkTFJZKwDTeKc3ucMYqk4JMoF1FWpKim+poPmb0a0ZOvssnJwssWA9/6xDFYaWA+RJbRz7q+cE4QZ0A5CkkVBcsaUcU1uKQPipDpISDmduJBLXA0q8G5oCqWoMkpKUpUHFC9sgAq3hS3lroR9p0f6+hHJCQlkirA8jQkBuNQ/nAmNw4WsuSCEum79QEqB5VpWB1iD0Yg03qfLlSITMWxYkV4aaOYqRsxRupnFGt14a2reIIlMpQVcMX8tGNRWxsSYNoAgTR9GK04kZtd4UcHz0cHl0ihM4lzrYCvU2p5ilol3gBzFTH8NPK+tLUgTAuWQ2vX6P1WBVzHS2Yk0qHHz+nimfNClAEli5ZmPxfMCxcRApUqj6X5g6sLwURBl8fd+8fR93auX15x9E7GeQzpmVQcJGmrh9GzM5ifeBRFASUuSVEF9RuzGYHXW8fStnzJlAgKUCplBwC4bePHpzAjVbL7LSpUoFctU1bbxLhI6ijhtBmo9LCN3ksVsySr0ZXDSZ0xu6wmZ3yrXnKFXc5iWYVvW8L+0M8pmqkuHlkBZSFNm1CQsvQk3boNPUsPh1UShIlIQQMyxlzBh4ENmyhmc5XKaEh48g2okjFTUEnNnUHOpBY9KjyrD9PLk+imoD4rEbgylTAkkEqeoAL1Z6XAGmkDKKldDyr+rwRMOVTJqFCrvVqG1eEVpm5iyKB9WcDyv1paOgkhLwkESpjEVdvceUVpUoEpN/r1ivESCmpDcIUKp9j0Ju1et+cXbKnhP8AlJP+UivygeZvS3aqb00Or8besafsp2AVPR3s05EexUDNWpB/DzseMV0tkMq7ozpamz6JKhmY3YFqeURw+ydoJDplTVgDMN1RJS4AUkeIh9W46Axo8d2emS5ZQiee7FkJQGoaFRNG4PUh2AtDTs1KmgqlzcQtWcpzSk5CpXAKKwVIReyU/GM3kkgTZmtmYubNDqlLHH7tRFrglgB5xpuz4KSQTUjdIobuRS1KNHo+zcAO6ShbnKGclyeb9Dq3ygXEdi5Ky7LGtCDfpWsYPv8AE0/Yq2dtQyc2dYKD4QzEcm1DsQQBwrD7DTkrLhKmpVQa+tff9CKsJ2Ow8tdgpbAjNUjR6+cNvsoSC1RZqP0clg/C3SJfJ9jUQqxGIWmYgBRCDmBBAIcgEVFaFwwqXFDeKMRMTNAVlUtecBJlK8LpcFRcAApLkFwX8oOkLGckpKS7V7tRNOIdm+RjhtQcyBodWpZ70F9IiFUHGByLUySkXBSGanhOUMQeXFuBgzDYmW27MchksVDNaiSXqXe9axxUw50ghISXY5iCeYA19zVe0V4aSh8gQyKkjJQuTXMBetQb5orokJm5SDVVSFeImo5VYUtY6DWOS5stNGCX4Jck8ykV/blF38sSzJdI/KSKW0MDTEGW5KgW5VBpev6Xi9gXkAeEMCGfl1FddbVgHEoIQSoilSpSqM7iuZy0WzZqn3Uk0rQh7WJpSuvCsSQlWU+IMaF3LetIjsBXNXOLApTb2DuKIIygZkhKRSxJ87xRhJwSsoNFC5SleW9qEvSlKdLB+taQ6vQU4Pp+nygF6HKxXQhJJSQCaHev+x5wcQKJO+gqAdJqWcgjS4B9RCzE4tTkJSp7JB1pwd2eh5QfhMLJljMCzkgOctTdLFh6+V3jmOwoALAEKrlYX6nyiWmBm8mJ/Gn0H6xyHmZP40/XlHYIOlWHwiJRJblwYVpc8Wo2kFHEJIqlxz+naA5h3qkngHatyzjlqekVy1FRyiWu3iOUJPmVP55W5wqwJz8c1UhxHk3bzZikYrv0h0zjmOm/7QrxO95nhHrZ2f8AiIflU9OHK8JNt9lxiJZS7PqQ7EcLVHWNPTfF0lnl2ClBeVL+Kx6/Knu6wLitnKBfUa8/lWDtsbAm4JYCqoJdKhY8uRi3CY4LIFAXqDQkvq97x1J+CAeXhRNTvKIWPCr9eNfnEjimOWeneFgNRSoIof10hhgZ7KXKQjfILF29HBBp06xTjJOQiXOF2NXpoCDca1ECCh3ZnZ+IUnOggBai5BykgMSA7A1ewvlD1aNJ9sxUs5ZZKgkkZZgTw9ll5nDHdfnXTIypJw9JcxRBq5LhtUsBWuv6Q1k9rFoH3iOqkIzC9agsRycXoYToma7sucPiFNOVN78XQs7hZ6oAYMkcTT1jc4XY8uUBlSgNZkAD0Bqebx5V2Z2ynECYUhJmSw4cqQvM+7MST7TUJ5cxHpfZftAnFyRnJE1IZdCHLO4JGvDRjSkY54bpeLHSBQ0qTp76P+sFItX15QGGJcW6G0XS5j0r1tDxKZalJNcoY2fhx6mKcRPSL5uoSW8yB8ecWoCQpyEhXhejkcOPCKMRLHOmjmxpDfQhYqXmrmcKN6AuCS4oxv6D1vwiWUS5ILNajNwu/PhF81LAGgA5tpbTpFMpCfxAG9D8RGRRNQCqEOx8v3j4ICEBKUhrM1GbRuAEdSoOBmFau8UY05BV1HUXp0FooRFZWZicsxOQAhSAnM7kAHMKghj6wNLnzlJ+8khBSaALd9QQyKNwMTwhWFklTpUKABmIo4o5J1HO0GLVWv16xIAc8uxUCGY5kkkA87Hk7Nzi6WsjU2HT1HyMQUCSQCtJzVypTUUNM4U4Io/WxaAu5nBKgGTc5X3TXQlLJJ/ptfjCgDKfMUAlmdRFGJJNzoxAAJL6A9CJi8WzJLEKrQtwFGYkVvQcamKBi198gpYAIKWUXOZwaUy1ABu7PbWsYha3Kcihm3wpKk7r0UkgELZtddYqiCf5knMEqFLuTUl/6QG0d+HNvihM2wa4Be9SXFvVtYjiAmSN5WYHjc6MWAra7wPhMYFKKikZSQnMD4S3hI92Z+QhfsA7+XDif7v3j6ONyX6f/iPocQbB5aQBUCp0Tx11YekWJSelbMAP1j6b3acy95wHLXbgNb6PHwCSR4gW8KiRlBsSknmAb39IhRZMUw05h/1ioLJu9q6fL3R9hcYhajlUVMWIZm9fWnOsEFIIZVyGo8EAz229lImpKSMyTQ2Pu6x5htrsOuUSqU6gNNR0a8e4nDUsGA6H9/X1gLFYBCqFq3H0PqsXjk8RQ8BkzVILKLKDneBoW5DVtRDabt0KlOpJUaJCnByg1KSDVq3Li1RHoO2OykmY4yVbdOhNRQgGtIUyf4QJJKSZgcOFukIHEM5Uag6DSNV6iZDxPNljVKiDwdvJotwe0jLUAsEAneWKqY6sSzitsp0ePS5f8H5H+JNJHBQqPNH02kI9vfw1KB92VAB6LDhuZADeb+UX7mLFBbg9pd0vvktkNEzUo3W1ExLWJDOPwmmseodi5c3fnTQgS1spGRspTemVnqSQ7mulj4v9nXh1kLSsyXUCKs9RmSRwUAoAs7ecafsv2uXIJCSCxzBLbsxQ0UygxIqFAP1hZY3oSc7PbxMGUmoBvy9NYkjEhqWhFsztpInSkrK0SnpkUpIrwctSl4bqlAAKAzAkeE6HXgRGLqNFsv8AtALuxGga3rH0yaKNccfnxEDLSBEk4d94i3G37xNbGFLLpfjwq78i8Udwk2QkHmkMfL3RbOmkaEgVPDp1+EWAghx6G8MCsSyKsB0p8NIqWgkBy1qAltKF2ceUdxWO7sOUKWH9kAkeqhEMRNKRmYqDOyQ5NOtXsIYEZSE0BLNUG1/hBGSl/O3wgMgLHAilDUHkRaJyUKspecaEhjzCiKHq3rAmIq2lgVTARnQdQCki1n37V4XYxNOdk0ZmB1awoSS9ePCIqnZWSSxUSlL6892lT0vAs3GZVFyoBLOohkJGXXMrU8v3AJLzPvZQHI3nchiQwrlIOldaRdJmKSnKd4tfLejkgCv7vU3hbidvOcsruwpmOYgUvQAuRTg9X4xXKKTvF8ygUumgcE0IUXcOfEG3tCauQVKMfil1TLSUuCUzGzEEngaJHBWjizGKMHLmS5a5SCUzVAnvAVqT4iQHUG7wv6OzRNU5UucpCilCWKkJUCSU0zJFhz3i+8w8IJY4MqTUJckFRNnIIZIJawa9K9YEIzmTaf45f/SH+qPo0/8AMJn4j/6X+qORXINFWExIO++Z9Q9r0+mp1MXAqK60YXBYsdC31S8BYMA+EMxsQQ4IdyCwANWH0DJjFJDZr092ulY5yyiVNQgu4FLuVV4uLlxc15x2TtRAWz5sz1FWoaNQl+XvjkvCqKClJKHDWsHBIZ6VcVGpiUtJlhkMSVOcwNRcgZQK3Yhq3eAYTgcUFGhKXBZCklJYEitSLAMx61oCEy0KcEpJcUCtGJdn3SxuzwLOxRSpIoSb8tLav1i6Zh0TEZlIDjyPrdqw00BBWFyKGQUUalKSTVjXQAto0GYIUZsvJVSCwtUhvrlAmDGRS0hwkCorck8aHgGA5wbhQCQ5AJpU6+ZLF9HP6WhBZkCtepFD5Qpxmz++dNW9obxN3ABLJA4sX+MNpsxIS2p150+RigrAAueJ/WNLCZTIbX7MoKW3QzuKGvCm6PjHn20+xzVTQ3pUfvHsGJQCwILcg7DoP0hZjNmJbw0P1rEcn2hQ8skLNELSN5wsGytXvYivl0hnsLa0/ZiwrfVhJhbI+69KilCxdx5uLl7e2KoHMndIq4FyzN6U1eFmAmd4O5mBQctlZ2BoDl18o3xfNEfxZ7LgtoInS0zJagpKgGN3H68fOC1zCRQWvT39PjHlHZPtB9imGVNV92pV9Eq4szgGr8G9fTMMujmxb3n4WjnyTxcNU6gtcxNATVVBz6c+UcRwLH4wOxWpmYV3natuN9Yt7pwHJf8AEKV5cP3gQzs1dQlgH5DnRvKIrRlSwJYPHVl+PrHFzBYm8IANJBrUFrPQ84G2hnKdxQDtcH3Hi8WbUniWH9kCpyvy4iv6RQvE50goUQ7EEgVSQCDWpFbwgBZuInpI7xImpAJdJKSA9ykGpZzQHwm1oz+0dr/aSe7SkKCg5zFksMpUs8m6mgZzDLtDjsRKSlQKcqShKyFDeC1MSAUFwHSGJDlRrQvHA4BBmKStZXmluJZFFeIEpCTldiXo9i8X8EHdmbHkGUhYWmcsnP3ksh8yWUw/CAWpez3q5ASnMpalC5VvMzsATTlQk6aPA0vBlMsDKSsJylVHUwNQRdy9CK16G3uwpKVJLpy/eS8ulQXBDllVZQ0U14PkaKsXiAN1xMZKlEJYKZRFcrFw4FE2IB6LU7axImEMhSQAlSQySSQSCVOQlwDusL8wxWDx5VMmIUB3SCEpPhUHY6UyuFVHGmkB4jBKTMSmUhIAUVEggZ1Mb5i75i9wxGrtA6S2MPu/8I/3o/WOQi+x4z8af7V//ZH0InkaBMsB92t2oHP18+cW52LqS4uCWAFvao2t/wDcMziojLzsPk4+d7RKbh3WCpWZ9Ak0fSxf99IypuHDFZalmAILBg3F3Lm1YmnFZlApIymx0PBuL8X9YXyMCQreygCxDk6g1Ph0sfOrQTId2KmItoGPAHp7hFL7EMFBTUY8Mz3u7iz9D0joB9o0NMrUf0t52iIzMS7hqCjHqQHPl/vbKLpZ3JY0AoPfy1hgcMwMCzimjtVq8DUdHiM+clKSVJzUBASAV0pQH2rRTikhZEs5gDV0uPCQWdIpZ7ixgZGCKJoU5UVAoC1qzKSlRBb8wvwIe7CCgHpxTuksHFzmBKXarjpYnS0dXPu70ZyA5qWchqB4I7kAgAABnHGv1XrHPsodgKEe+/15Q4AuxmLmIUQhB8QoKul1a2Bbzc1oDA68TNUk5mCVJJLkOhizggABwRQ2aD8SlKmBGZSQagkEE2AsxNvoxXMlpmJBykFBAY0UpBpUuHBo4NCU9DCf0Bndq4NbqCkMzgFI8VCLmh6kgWrWMftXBTpMwzEeIPS5Z8zNYswtqC0eoyMqxlVQglhmel6jTyhRtTZIW9Kw1lHSWqYwYlOOkglYEwGgYBRJuC1VA8+MafsPtyn2SYp1oDy1MHKRQp/qR8OkYjaGzzhJwmJBylQzPYXJJ841G2MfJK5eLw0xPepZUxIDAiz5Q4AUDkNaFjzjoczx0QvxZvyQCL2ALWPB+cWqmkBtW+jzgeTiUrCVppmANnNasef7wUpFKUHAcdGjmWjUoJHTofjXlFZIIJUzEOHIr9PHZsvRi3TXy5wqn4cZkvmV3dQDUswsVahnYEO/KADs/HDOZaQAvN7SFlJQ1XUGSDehJoLQDgJsmUkSpK/vVIVMCVOMuVWU1I3UlZZq0tF+KlS1TkrKFLAtQlPBTjjlN6m4ixYCVlYRKBO4U0qnM4IUb8k5WtweGpBMo2mlAkKRMYIWyBQEBSlFlEO3iIJPLlCzYmLTiEBytC5SiCWIeg1BHI9R1jU4bY6ZisysyQAA2iqhQJceyaBuKoyxwasLi/GCicy0CjhaQAsM4oSy+G+1xGiWiGahE1JWQCCpqdQ4UAxDlwLn4NHF4jKr8IUzOQHULtVipuj1rqBftbyswQRlJqhjUEgqLGha458IniQVYZ5xyMCFLKgAwdi5KgFEVBqxhDBcaVICspY1Ud0AKD1TYs5uogs6accsdtCYSFhcs0KVZt0s1SgFKiAXcpCswelC2ikdoEJlBpneTAWzBJau66yxAIpmayhwMI9o7RXNKRNSlCgM6FgDKzOc2UqYboOcFgSDAl5JLP5hM/xcP6n/AEx9Ec+H/wANH90v9Y+h6DY72XNTnKMzroVBJqxJYqaydAIYmWl7FnvcUcCsL8IlKXUgAEkqLg1P5ssGSMRfdU41Yh/Mhqc9OkYJU1CGBFSHsWLxOWsakMOF35Dj84oaoLNyuKjj+8dmJdgANa/KnnRuEUAQMU6XrexBFKWepHNoukz0BLOVKNBlGbXVgyfOFySvI1zZmuQSH6OHt7o+wOKSWcJzJplDCrsbmu6ReGmINyBUzKeDs9mNxq4fpeB8XhFEuZgooMyQ5IqAQb9QR5R9g8I07vnJCww4JrUK3n0ZgCIvWnOvKFKSEl92heuulBpEwYRs9Sly2UXUks7a198TlTMyairsXp6QvwMxQnLFC4qXJYggOafTRdKxoJLOXqQBbmz3brDTCBeHZ6pYhw+7xDWqHDFosMgWUARwNq09YHASVDNcuRfRmevSCsrUFoaACm4QBVAGTUNS71oWty5xFSHLRZiq7zO3B9CR1/3gZ1A1FHanzhAJtqbHCwXFDCvs52IVJmTFyxLIW4aaCoJcbwCbFwfTrGsxaBkI4g/CK8FNUkkEkihqDSg/KOfuhJtBAjZuze6lhNKE2oK6MSafCL0sWfR8r3b690QXNzpZRY2/3EDEnM4CcpFxr5NRvO0OgHKmEAk1SBpx8oWHEkqbVVTWhHIMz1Z/2i5aaGvTh7gf94EmDIrdBqmt6PYjRmHHh5gFkopzsCAdX4XBL8C/0YEVglKKlEqyqcG7lBa1xYkuG+MdxckqIUc7gGgYAO4Y0d2F34x9LnFSgDYijGuYCjMwUQWce68Fgg7C4oSUgVKN64H5lF+JDeLUvGJ2wtS1pUsEd0cwLufvVJSu1WClJNaMOQjX4jZq5wOVQS4oCL2LHk1IT7a2OfZCCTLSFAhwqza0DpALjhGqeiGX4PHKNEyyyjmJBYkBJByEGhLMOhdmhhLliZJLjvEsGOYZszsdHdNHzVoYx+yJKsKsS1sqXMcABRUUgMWJN+NekbAYw5NxL+IqY5SN0soJZi/++rIBBj+ya0ETsPPmDECykn2Khg4y5aNlYN5Qmwu0ZjmTigXBYKSCBShcMd0JJqE9QKKjcYfayVKFyo0zCqVDKSk0O6pwRlIflrCTb8gTSTMSUKQQUKSaBJuakEKHUEOOUPoBV9k/5Pqn/TH0HfyxX45f90fQBDRSsP8AiHOnG78jzghSwlJNqsTzipEspZylvrnFqqkM7A8C3WMEaFfdk1prxf32rHTLzFQcEUo5vwPNqxJZaiW6NQfvWLpoLMzWtwHGLgACM4WylAgeF01fWrs7NehqaQNPxExE55QNnUAA4pUhwMwb2f2hjOSVJUxAKagkXVo7Wbj8YVTdoqzAEFCmspsiw4qlRDPch2d7QhH0ibNky3p3QDKDuXN1EijCh4jnBYxSioZAguAupvocp5mxPOK5mGUqlGqCAXp5EFmemvSKJWyvuk5VKQUZgAXID1IDg1eoqaAi1kMNweN7xRclAB1IIFfaHQinv0ghMrMgTFoCX51qw0YGr+TdISYvYiwkgUTMoqXR6eEuLVNbNS9oPlY+dLQErYqZiCAB5AfNtYS+xjnDYVKSoh1OXNyfDlY1az8KHVoPXKYXbqbetozkmeV7xdKyHGUjKATQK0VUEXpWGypCpktUqbZQAExJvXUdRexBi8YxEJmIQgFyN4ks4qWc0fzp15wGrEAksWPC2jkB7jmwtA2J7NoSQMyy7vVI1Kjo3Tn1JgVOxZZICVHiQ6XGgqndblXk0NrHyGwvaGJZO6pKyXoVBLjkQ7/7xZgZ7JSCrgKltHavDpoNIAn7ESkeJb1oWq56c9fjWB5GyQqhKip7hSQCzlw4rQP1L3rCmN7DY+TOq5bKAyi9Ayil+ljyDQyEnd0/Z4UYDCplgpBcuSc2gJBagFN1hDUTKdOAvQ2Guog0ALNVVQ1DVpTR+kBK3wApwbkOD+IskszZm9YcIlh8zEEhuRFS1deV4AxslnUHDHkeXC3vpA0AjXOCR3veqTvFJLjKSLjnQu3EGkHYXdA3iqxqnUVHi8LhxX5wuXMPed2QkOoqyuDrVmJD3L28zDTBbTTmKGY2fQsbjk3wgcRKrD8Cgks71P0w5N74VzpozlRYJzZS+gLs3VQGkOUEIIDAJZ+BH61MJk4PuwheYkluYJfXKHZqai3B4rpaAqxezZc8Ko7Ko1KgAuDxD6coF2FhUYNx3ycqi+RZCBmFaGYwBLl6isMsLKG/kKSHBCgS9Q9XHSzXMAY/bMiUlTqOYuChWfKFKZILk0DXKS50qRFIli+VIV30uf3gBAKFSnQAEhS1lRyEuMwcLJ1GphjNlzFLzpDlThQUpswSDvAcWFAzh47I2xhpkxkFKsyVqZMvKVLSQVF1NnJDbrspq3MJsZtX7UualE6XKUMolrUmigwKiplDIp3DgOAl60dsES+2D8av7Vf6o7Cb7Vif+Nk/+KP6R9AB/9k="/>
          <p:cNvSpPr>
            <a:spLocks noChangeAspect="1" noChangeArrowheads="1"/>
          </p:cNvSpPr>
          <p:nvPr/>
        </p:nvSpPr>
        <p:spPr bwMode="auto">
          <a:xfrm>
            <a:off x="63500" y="-787400"/>
            <a:ext cx="1628775" cy="1619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60" name="AutoShape 12" descr="data:image/jpg;base64,/9j/4AAQSkZJRgABAQAAAQABAAD/2wCEAAkGBhISERUUExQWFRUVGRwWGBgXGRwZHhcVGRscGhkYGRgaHScfGx8jHRcWHy8gJCoqLCwsFx8xNTAqNSgrLCkBCQoKDgwOGA8PGiwkHyQsKSwsLCksKSwpKSwsLCkpKSksKSksLCkpLCkpKSwpLCksLCksLCwsLCksKSwpKSksLP/AABEIAIQAsAMBIgACEQEDEQH/xAAcAAACAgMBAQAAAAAAAAAAAAADBQQGAAIHAQj/xAA7EAABAgQDBQYDBwQCAwAAAAABAhEAAyExBBJBBSJRYXEGEzKBkaGxwfAHFEJSctHhI2KC8RUzkrLC/8QAGAEAAwEBAAAAAAAAAAAAAAAAAAECAwT/xAAeEQEBAQACAwEBAQAAAAAAAAAAARECEiExQVEiA//aAAwDAQACEQMRAD8AvyCgIZLEF0uKs+vJqnjaNwSUpSkZkh2NABxZi7W0Mb4bZrMsJACDuuPxVTmbiEFQzVO82kGnSymhD6ghy78aUFREtLfJfMQTQ+TEj3BfTlG3dJBoH6km3Ml4PMsKGpYbpIfhwFtYxiLg0v7t8IFDypoZgS4BNyA+jkfIPwiStsruGAqbO3Xpx/kGHNSQNxmd6qX+UDgNSbkNxMCXKzEBiQDatW48n+ECfoklCioEi/KoT526wyJoLl9eEaIwgJSoiqHZiWqGNHbl0MS0ml70+hAVRQg3fzf5C0HSsBgXL1c2gndCzQOalrejQyrFh2tQ0gC0l92vXTjb6tG8yeEh3AbiQPn8YD97p+IPqAaP9fGC0hxLUo74GUWBrmOjhtPc8GrG2ghRRVTEqSAql8wtzZwOsHw+KfXXQCvm8e4tAUZYFBmJPQJPLm0AR5MsVOVo2mSXBYVZrtXSsF7vg7ftEeerIl3GYluOXp0p84FKZtLDzrHMlQU5UC9jSjU3XqKOaCHeCxoRLaYUprQHxK0ASKmjP6QTG4YrQbuabtGJqGGjsa6sYDsnZhASsoCz+p1MahwQHoePro4hOl41RG4HFi7/AAg/3tVKChq9KddI9GNH4qdWo2nANwgU9lVrTUj68oKvBfvJUtshSALuliH0q9zqNIi46QSDfRjobEmtDw8oLKUbuSdDR+Y9Y3TiEqBBOUhxan+v2hD08x+JCQV5kply3Z/Ck6kkdffWKrjNqLmAFDhKgSFJYFSQR1AszA/OJnbqUmTLlpWomUsqCgsAgFLKSQqgTrQhzyjle0to9wrKkky1OwKiG/SoFnFG4i4MZcqJF/lbfRmKBNWZuYA7xSQ4flRvKhhedr4gzFZ8QvIz5Qoslx4XNTyfQPFKM8zEuFEKSHCnbL0PDStobdnJylrVImKJyjPmBalLk+X8QaqLRs/tPOloyk5wXbM5BepL3dnLD1hnsPtOlKmVLIcVIX4h/aCKBuetzeKpjpqUAPRlMNWDOxArVwNOFg5Z4AqOgqQ5LGutQ7ENXUHTgSnXQJPafDkPnbmQdOnxidhcamYjMhSVp/Mmu9wa4PIxR8NhkEJY1UCzMAHOjVLuPoRqJ68OoTEjxUUHYEULE60NC7AjnXSM6vZnEaN1YelXMDmY1RYJYPqQ9g7AfmPOI2FxCZiUrl1zMxNcuigw4EGv7xMmZqMQ40a4+ULTKMXOMtRK6B2CqUUaChso8ASK9I9wuzkrUo5iqoNXbMb7psaCmuU6vDhSE5d4A09jcE6CkRMPgEJKTLyBNmD1JYH8TVZm6QEyW4s/Qv8AQ+cBTPKlpU5stJ4UCS4rT64CGndJA9ncHycxW9r7Rk4UAzCUB1KAa5IS6QNan20BhkdScSDUPw4gjpSv7x5jUJXUXIcHi1Hfn7sOUcvxn2nYiaScOUS5dgAMyybHMpQYN/aGGhN4lbN7bTwU980xH9qQlSRqUsw8jflFTjbPAvKSrjMKkTAQkA6LNBloFSlAVUKOzE1f8NZctQlzEBJZK902N/CQ3A5U8nuYR7VxylyguTNBSSN6gI1FdNXQr2uZUzGbqEklwMwDMKEKd2pfLc8eMG4m+zqbgkVYDiW1PEjjEWergqgfjTlQV+Ue4/GJuCWoS4rXj5R5KWFJK1UTZKqJy01NvPnCaSoi54bcUD8v50gWKxi0l0rzIZyC1BzKmAf3iLtDtHhUqKe9StQoyQVl+o+L1iDK2shTpyqy3qMlav10reCSi2Hm0+2GAWhSZi92gV3kmZlrxzI+NoT4yVsdScomYVKWDEKG6DoE3HJ/3i9oxaS7KfjVwPO2h9IX47YeGmOqZh5KydVS0KJH6miLxlLyoKNm7JCVCWlGJBDES6gIfxLWWAJs17dYQL2NJkTxNw5WJKklC5alZzLUzghdTl4PYx0TaHY/Z+RjhkSndWaUgIIIBLuARQb1RRnhDtf7N0zgVS8XNch99KVXpvtlJoLkPaJ9GpqdoomZlZmVKUA7Bypyym1vDnZu10AJTTKRroGHF71PonrW+0PYleFCVKXnUpWUBLuoJuR5V5OITTtqlE0lIOUFgk8Cxvx18oPfmHL8rsWGk5gC5GYDrShPuA3LTQm1EAyS1CxBOgBu4F7H1jn+ze0AdAWKLcUJtRnpUPVuXV7YiYc1wApgRpX8r1NmcGnGK43C5I+A7RLwclZKiED+wKY0S4ClJS1Q93axMAmfaP3jCZLSur50rVLASBR0u4US5JB8tIaHZ0takyVJBlrISoGxSo2YWFujQyV9m2zwMwlNTwl8qmD3o1nd2FYV8CK/hftKnIG6EkCyVKKnToCXcEcQeF42l/aagrKV7swG6DK3H0RUPw3ql78LMnsHgk+GWliS/J2o4v8AVYkyewuzxl/oSyQXtU81FVVXNDSFgJtmdvpKlETZr1IGRKju08WQkJIfxOzODFP+0ra3fKkpljNLGY5xXMVGxqwbK3rFq+0HsJhJshXcSkoxLOjuxlzEEHu1hIYg+EPYkRVeyklf3M5khyQslZskjKkszgbqw5DaDWC+BFXwBKFDdsK6VMMVYxbDKASq9fTpA9qypctToV/TU4Lv4hrUvUW6GAbHmpCw53RcXjThywuUlPsFtCdKOhJYEacnr0ixTtqzGzlCHKCihUBlUUndGngHlCobNmrw6pksEoU+YgVSqrO9QHt/MUvF7enIVlLnQvYHgOnCNry433GU434u+I7QzpyjmmJla/06OBQMSSXfWIOLxKHyqUpZqreUVeQegtFRTjSQVKJCjzozxpMxys4JVV35FxaFLxnxWWrTh8YCqiQ4AIUbl6QywuNXqAoGZkDaJAq8VrZS8wId9y/VQYP5iH2DmFK6XzpJN98g8uRLdYuck3i6NjwRNkpkMioAWggJScv/AFmWQxSphc0y0rDYpUvxVSeBL6h2a97V6Rt91CSpQup8oGoGnX1NTGjDKMynCg9iKcBUkFqXJ1pYc2NdDxeG/pjuCAUbwQFMFOAxKvFrmzAuediKVKmLKVEgakgEV0eozgjdzXPCzbYxJdGVYCaByrKWIIpatQa0e4NH0/5uWmUtYzlKA6jlJUpIDlQ0qxNuNg8TQWz9nCaucqckBQSJSE5gWSSFqU7bqjS35bmOTdo+x+XFOovLJ8Vsw0LcRr0jrWxdpTJklKlIOZalTN0vkSouJZUaOEgD/E9Ig9osNLmpUlVG9QaMX0uPWM961U8xylSpcspZRdKmc1DOGY6D66vsFtVAUEqpzfWzghnHLjEPE9mMQQop7sFAEzKT4nJAYcesCkdlCZaVLniXNUMxQUKASTXIVuRZqtrGsmptxc1TVIVLmJG4lSSqrgoBSSQONPaL7LxIWgKCjlUApJ1KVVSfcRybCI2hJSQMOJ8ugAlTQsgWs4Uxc2F9INsTtKqQs/dyr8y8PNSxCjqkUPEOPSKzS3HU1qSlLtma2VrcHJprEhJSp8rBizivS14p2E7bSJ6GbuptXQrUn8qqcBQtE0bbWhNEqH6t3hb69Ii7D3TLaKAMoQxILgddebM3KOWbbxYyZEKORLHzJJJYcC7HiIuU/bCnJJ3mJNvCA7sBYtf+3Vopa8CtWWlGCstq5aV+XGsRxn9Dl6V5ExUwKSp1JVxFaOxFAARWBCSZKt4U0LeJjwhmcSmR/wBhSLllMCWuXBpp6tC3FbeTOOUIASgu7lzS1WEaplP9l9r14QkySClYIWhdU+UVftBjZalZ2qquXgeR4RExKDU5hmuQOGkK8RiVqU5GVhSDb6Vk9nEvEDKHq4YcIFORQEqD2HmGqITmepgEn0jbDFZfzJf5RRatOFxmQbt3AHIAuCB5140FomS9vOoMzip0yg0AHkL84oyccoEMbnzD0hlhZ6y4Arempsn0pDEz6+n8WlWZw1KFTAiooMqqX1rwiNNmEBiaPmY2Td3Y1qbvBZKwLm1nDhhagI05xHxGMSZisqiQbDr1v/rhGej0LNQkSyQ0wBwUUFrHmWD09oT7bwS50hCUqUkd4CogkEoZmA6UqWZZiRO7QYaUCO8XR3QlOZT8RXj14atFcPaEd+EIUtaGBBO6vV8ybEi5qLilYXkrYuckASJW8woGFWvfmKO+sI9u45IC5gYISFUKWzGvG5e/HziFj9oFLkhaU0cglJD0JdLlh87xHk7VxGYgSlqAZlLWc51NHA1GukLronLHOZ+NUHWZyg7ApCnBZhZ9HJD6wuxG0lhc0y1shSt0X635vHRNsbTNHwUucFqKXUHqLg7pILOXLX8oRY3Y0uYWTgJkltJeIsHaiVoUmhdxox8rlKoWx+0k6SlymmYOFBwo8w0N8T2zkrpOQEnQMVBL8N4nzp7QsxOElypOaWmYQFMUzMpLkBlBSaNUUisYpEo1N9XFR6Qt/E1bZ/aOWpCchDlgUqTnI0YLUEkD1hzsvbwSlEwreSXzGryyN0ggOxCqUpUHWOZoQk1SXbmR8Y9wc8BMxBXMZRCmSqhI4hqnn0i+PInZpW28NMG7NTzqNaF9eUazpaFZbciD8CBXT3jmEjDpUkErrWhFPUE/CBqVNQGlqd7GXmc6s1OETf8AWblicW7b3ZwTF5lomTAndBllBWE0qyiCVA5jlIIZmNSyPF9nMKhnxSUFVjNTNQx/uGR0ivAlxwrEYdo8YAP6ilsGqAoBudYMO3eIQz5S9GYpzDnX5RWxWkCJCEqBUvdBYqTV/wBJ4Fr8DDjamKwq5KO6SEqS5JShsyQG8RqS7RPkbfwc2s7ChB0KGL8aDKwHN4Fi8HgVpBT3iakBzR9WcH4wdZ7V3U9W15qbUHCjHyFOrQCZOUoAuQdB8Ysu0dliYAEKCgmwAAPs7+kSZGH2dMAExM3DTtSjflciASVJ/S3+UM1OlSlaoJrWj3o3rEpM5UpwoFJOhcFrXv6RZcH2XkqOb/kZQQKuELJHEMUhj6RW9tt3it/vWLBZN0ig0GnAQrVSPpbFDOFJOYgu5tcMfmG5wrxGxQpLS5pA8LKOcOwHi8QtxfWJf3wVBSBRqup+ZFKHhGSUygoK3A4AUwIflXSzA20jHtDspZhtkLQwKkJJGVLFVaaZhXzMBxHZrEPnK5ZW6aMrKwdmbwqcqfQ04RZZ8mWW1q4NFNz4tAJkovfOC43QXB1oD5vFdonqRzZc8kDuMwoC6w3Gri0aytkYsA/1JaEkMkJclNTQKKSlq8CPaHtWAZYayV1q7dQ/XhEiYVLJISot+AMojm1Fa9IJR1V+YJ+ViiSWOb/sUQkh05svdA/ic1rWkRVyJpVRICSahEwF6GgGSlSeZEPMVJmZgpImtYZU/wDsKEDrxBgJmtRW6RUPldzamceUPTkUvE7DnzXluhCFFlsyjkBOVnq/lx4QgxHYWaAUoyrJNqpJL2chv3jpy91t09MyQ4LjdCM5IorRnHCA4uakh27tL/1MzlTaZWUGfUFqGhg9HccW2rgO4ORaMqtSSCCCOIof9wvlYclYTLqS+nV7PZifKOv4qbIfIgBf4iGBGbQEhwTxIFjBMP2ekISJpTLRMDgFKctWqCk1D2+qvuXVREdk8TLVLCpiQlSM6WSTlSS285GU9TDjHdjpsmWWSoKLuTugpFxlAfUVduRjNrY9gBmypO6zBy2nTrwifhe2rqacFLZASjLMZh+LMVJLvwDMKRMvC3yV4X459jpsxBOdDF70APp/ERxtJ6AkV6xd9o4nC4tKjLdKnKWWcwU3kD5sIpGNwBBZFQk1Go58xGlmJwP76KgsSCakMwjPvQVxHRTj0LiIuJQo6M1IDhpRezn4QsGGajmpmNNWHxBEZLUsFgqnIkQtKl0Dl3j2ZOWCxLwYMTykly97s1S+rU9YgTpfrW/Gn7x4nG6EP56wbF4h0pBUSGLBycpJchjYmhLUr1hw30Hi8ZMIrLSrg1Pd4AnF7wdKk+agPIsR6wdYoWDE6kfzEZSGPjAPS/vGfWDtRsVjEAZlOkCrlqdCBWAgy5iWSUEFilwQ36a3gUxIGqS9aAj5kRHSB9MfakLrB3p7hcfvMVBvh0ibidspfKpIVQNlSKefvy84rCJ6dQD6CCiYg3QzfDk0OTB2OsVtcZjVTHU5UqbgSxfSrPAv+XCXaY2tVEnzcfV4SLEom4H+Ln3gAwyRavomGVpwO0TDKlTAXamZ75q16P5QsxGOU4KCl6k5gdbgMq9zQiIOIlF6AesBMubRkKPSg83MCbakrwk5RMwzQkW7tAYEMNHbg5pe0eKVpnVLYmoOYEtWnUXeBTEzQnfKByc+lm1iMnaEp6zZgPBIzP6AuYMnwdr9Ax2yO8FbgMDzFRaxiqzMKUrKcyWBq5ynyBZ/KLtNmumi1J/xS/uXiMrFkE5lBbs5mSxVhRmUX6GkE4q7WKdP2VNTvsog/iYsxp4gMuh9DEmXsUFAKVkzLEG4h/JxUlOYLlJQpVMwC0uObKykFrQP7xLD5ZlBRlo7wGjVKt7oXLU4RpJPpd7+FmzlyCoIxCCR+dFFDkQ28Pcc4uuF7AYFWWYhKZiVlgUYh3ewqlKhrRvOKgcICpSmEwNRlMQOOmvtA8Fi5snfSopOrcuIN+sTeN+HOUWrHfZrhyFFKVofUKLnmQqnwhJN7BYYVzzGF86kAOObcAaRqntriCp1FCs1TQpB8gWB6CJaO3GRwMPLL6laqF3cBmFHHQ1iZx5HbPiBi/s4QslSFEBqDK4fi4Y82asLsX2Qnhk94ChJJSDokpCaEpYlkpEPx2zUAMksobQTSsVuAlSDlenhawvEXFdtVlLCUEHeL5lKUXu5N/q0X1v6nav6pkAVOGoHtCWZjjzgSp0LC7Gs3FF2ygDlWAqmDlC0TDwEGE2DC1NTJFx7P+8ezZfBuDfwYhhUZXjAG82aktm09PSBnHAWtfxUHSsYC1wDG0xaSPD6wEINtLA3VHoQ8R5+0yp8wT/kSl/eAmVLFgz8IAvBBiyl+Tn4NCweRFCWWfu36j/6EF7lJFw3ALFfIQvlYMpPD9aCfd4ZDDLOqD0S3wMGnGuRCSxf1+cRcQoHwggefnwPtDIy1N4k/wDj+7xE+7q4p8x/EEMnWhLUHxPxiDPlINSD7/Rh/OwCzXMjzAHxELMRPKFVynoB8mi5Ul/cC4UacqRpPJai0jqW+UTjiZaryn/TeBrwBUXQlY5KhgqKlJLOk8wXjcTlB2vy4GGGIwKjXKXZmERBglJVZbdH+IgGtpc6jsPJNfciNJ20VCjP7fCJqEj8582B9DHkzB/3v1Sk+8PC1Z5iBAkmMjIzaNjGma0ZGQyETMMGCzGRkAeKmR6I8jICeKQDpGkyUAARTpHsZAYEyaq2YtwgMrEK/MYyMh4lvNxayPEY1SokPmV6x5GQSQ6izlRCxQcdeEZGRX0olbNnKAZyx0hjKTmBeMjIOUV8aYeUGMemWCdfIkfAx5GRKYJ3AqGdq1r8YUY5IAG6K/WkZGQQ8f/Z"/>
          <p:cNvSpPr>
            <a:spLocks noChangeAspect="1" noChangeArrowheads="1"/>
          </p:cNvSpPr>
          <p:nvPr/>
        </p:nvSpPr>
        <p:spPr bwMode="auto">
          <a:xfrm>
            <a:off x="63500" y="-611188"/>
            <a:ext cx="1676400" cy="1257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2" name="Picture 11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71876"/>
            <a:ext cx="2287109" cy="14238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14282" y="30003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Vivo en los ríos y las corrientes de agua dulce. Otros hábitat del agua incluyen los resortes de agua dulce y los lagos permanentes del agua dulce.</a:t>
            </a:r>
            <a:endParaRPr lang="en-A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14942" y="1285860"/>
            <a:ext cx="2031325" cy="36933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AU" dirty="0" err="1" smtClean="0">
                <a:solidFill>
                  <a:srgbClr val="F335CA"/>
                </a:solidFill>
              </a:rPr>
              <a:t>Aquí</a:t>
            </a:r>
            <a:r>
              <a:rPr lang="en-AU" dirty="0" smtClean="0">
                <a:solidFill>
                  <a:srgbClr val="F335CA"/>
                </a:solidFill>
              </a:rPr>
              <a:t> </a:t>
            </a:r>
            <a:r>
              <a:rPr lang="en-AU" dirty="0" err="1" smtClean="0">
                <a:solidFill>
                  <a:srgbClr val="F335CA"/>
                </a:solidFill>
              </a:rPr>
              <a:t>es</a:t>
            </a:r>
            <a:r>
              <a:rPr lang="en-AU" dirty="0" smtClean="0">
                <a:solidFill>
                  <a:srgbClr val="F335CA"/>
                </a:solidFill>
              </a:rPr>
              <a:t> </a:t>
            </a:r>
            <a:r>
              <a:rPr lang="en-AU" dirty="0" err="1" smtClean="0">
                <a:solidFill>
                  <a:srgbClr val="F335CA"/>
                </a:solidFill>
              </a:rPr>
              <a:t>donde</a:t>
            </a:r>
            <a:r>
              <a:rPr lang="en-AU" dirty="0" smtClean="0">
                <a:solidFill>
                  <a:srgbClr val="F335CA"/>
                </a:solidFill>
              </a:rPr>
              <a:t> vivo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3033701" y="695306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 smtClean="0"/>
              <a:t>HABITAT  </a:t>
            </a:r>
            <a:r>
              <a:rPr lang="en-AU" dirty="0" smtClean="0"/>
              <a:t>  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3714744" y="114298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HABITAT</a:t>
            </a:r>
            <a:endParaRPr lang="en-AU" dirty="0"/>
          </a:p>
        </p:txBody>
      </p:sp>
      <p:pic>
        <p:nvPicPr>
          <p:cNvPr id="16" name="Picture 2" descr="Giant Otter Range Map (South America)"/>
          <p:cNvPicPr>
            <a:picLocks noChangeAspect="1" noChangeArrowheads="1"/>
          </p:cNvPicPr>
          <p:nvPr/>
        </p:nvPicPr>
        <p:blipFill>
          <a:blip r:embed="rId4"/>
          <a:srcRect t="49805" r="1428"/>
          <a:stretch>
            <a:fillRect/>
          </a:stretch>
        </p:blipFill>
        <p:spPr bwMode="auto">
          <a:xfrm>
            <a:off x="1428728" y="4786322"/>
            <a:ext cx="1714512" cy="1304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48148E-6 C -0.00209 -0.00278 -0.00678 -0.0044 -0.00626 -0.00834 C -0.00383 -0.02732 -0.0007 -0.03588 0.00937 -0.05 C 0.02291 -0.06922 0.03958 -0.08426 0.0552 -0.1 C 0.07395 -0.11899 0.08715 -0.13565 0.11145 -0.13889 C 0.1276 -0.1345 0.12968 -0.13635 0.13645 -0.11806 C 0.14288 -0.0419 0.09166 0.0118 0.04583 0.03888 C 0.01822 0.05532 -0.01459 0.04259 -0.0448 0.04305 C -0.06685 0.0449 -0.08212 0.04652 -0.10521 0.04444 C -0.11528 0.04213 -0.1231 0.03865 -0.1323 0.03333 C -0.13646 0.02662 -0.1382 0.02615 -0.13751 0.01666 C -0.13699 0.00787 -0.13646 -0.00116 -0.13438 -0.00973 C -0.13317 -0.01505 -0.12501 -0.02315 -0.12084 -0.02362 C -0.10105 -0.0257 -0.08126 -0.02639 -0.06164 -0.02778 C -0.0441 -0.03125 -0.02657 -0.03588 -0.00938 -0.04167 C 0.02777 -0.03797 0.05277 -0.0426 0.06874 0.00555 C 0.06996 0.01342 0.07117 0.01759 0.0677 0.02638 C 0.06562 0.03171 0.05694 0.03125 0.05416 0.03194 C 0.03593 0.03657 0.01735 0.03634 -0.00105 0.04027 C -0.02119 0.04467 -0.04098 0.053 -0.06164 0.05416 C -0.06945 0.05463 -0.07744 0.05509 -0.08542 0.05555 C -0.09636 0.05324 -0.10712 0.05254 -0.11771 0.04861 C -0.12969 0.04421 -0.13421 0.02523 -0.13855 0.0125 C -0.13924 0.00787 -0.14081 0.00324 -0.14081 -0.00139 C -0.14063 -0.0095 -0.13994 -0.0176 -0.13751 -0.025 C -0.13594 -0.0301 -0.11476 -0.03264 -0.11042 -0.03334 C -0.09758 -0.03912 -0.0889 -0.05047 -0.07813 -0.06112 C -0.06355 -0.0757 -0.07275 -0.06436 -0.05313 -0.07917 C -0.02119 -0.10325 -0.01094 -0.12061 0.02187 -0.125 C 0.02395 -0.12408 0.02812 -0.12524 0.02812 -0.12223 C 0.02812 -0.12014 0.01788 -0.11412 0.01354 -0.11112 C -0.0066 -0.097 -0.02813 -0.09283 -0.04688 -0.07362 C -0.08508 -0.03473 -0.11962 0.00486 -0.15938 0.04027 C -0.15608 0.02268 -0.10695 -0.02037 -0.10521 -0.02223 C -0.0323 -0.09584 -0.1007 -0.03287 0.01354 -0.13612 C 0.02933 -0.15047 0.04704 -0.16158 0.06249 -0.17639 C 0.0552 -0.15695 0.0618 -0.17176 0.02916 -0.15 C -0.01216 -0.12246 -0.04046 -0.06922 -0.08039 -0.03889 C -0.07553 -0.06389 -0.07883 -0.05672 -0.06042 -0.08195 C 0.01215 -0.18149 0.01979 -0.19283 0.08541 -0.26806 C 0.09774 -0.28218 0.11041 -0.29584 0.12291 -0.30973 C 0.13055 -0.31806 0.13819 -0.32639 0.14583 -0.33473 C 0.1486 -0.33774 0.1552 -0.34653 0.1552 -0.34167 C 0.1552 -0.33588 0.14913 -0.33311 0.14583 -0.32917 C 0.13697 -0.31899 0.12777 -0.30973 0.11874 -0.3 C 0.09183 -0.27107 0.07204 -0.23172 0.04895 -0.19723 C 0.02968 -0.16829 0.01041 -0.13912 -0.00834 -0.10973 C -0.02848 -0.07801 -0.05244 -0.02061 -0.08334 1.48148E-6 C -0.07535 -0.04375 -0.08039 -0.02593 -0.03751 -0.08889 C 0.06597 -0.24144 0.06979 -0.2426 0.16458 -0.35834 C 0.17586 -0.37223 0.17117 -0.36783 0.1802 -0.375 C 0.16631 -0.34908 0.1302 -0.31274 0.1177 -0.29723 C 0.07395 -0.24306 0.03645 -0.18033 -0.00313 -0.12084 C -0.03855 -0.0676 -0.07101 0.00601 -0.11563 0.04861 C -0.11528 0.04398 -0.11615 0.03888 -0.11459 0.03472 C -0.10018 -0.00162 -0.04879 -0.1 -0.03542 -0.12223 C -0.02952 -0.13195 -0.00834 -0.15186 -0.01771 -0.15139 C -0.02813 -0.15093 -0.03855 -0.15047 -0.04896 -0.15 C -0.08456 -0.15533 -0.07952 -0.15116 -0.10626 -0.16389 C -0.11459 -0.16783 -0.12466 -0.17338 -0.1323 -0.17917 C -0.13473 -0.18079 -0.13664 -0.18264 -0.13855 -0.18473 C -0.14011 -0.18635 -0.14462 -0.19028 -0.14271 -0.19028 C -0.13612 -0.19028 -0.13004 -0.18195 -0.12501 -0.17778 C -0.10626 -0.16204 -0.10278 -0.15463 -0.08976 -0.12917 C -0.08542 -0.12107 -0.08039 -0.11366 -0.07622 -0.10556 C -0.07483 -0.10325 -0.07188 -0.1007 -0.07292 -0.09862 C -0.07431 -0.0963 -0.07709 -0.09954 -0.07935 -0.1 C -0.08976 -0.12084 -0.08959 -0.16667 -0.11042 -0.17362 C -0.10765 -0.16991 -0.10348 -0.16806 -0.10105 -0.16389 C -0.09636 -0.15533 -0.09237 -0.14607 -0.08751 -0.1375 C -0.08317 -0.12987 -0.07796 -0.12315 -0.07396 -0.11528 C -0.07101 -0.10903 -0.06806 -0.09885 -0.06581 -0.09167 C -0.06511 -0.08982 -0.06233 -0.08681 -0.06355 -0.08612 C -0.06546 -0.08519 -0.06719 -0.08843 -0.06876 -0.09028 C -0.07206 -0.09422 -0.07535 -0.09815 -0.07813 -0.10278 C -0.08143 -0.10834 -0.08334 -0.11505 -0.08646 -0.12084 C -0.09254 -0.13195 -0.10296 -0.147 -0.11042 -0.15834 C -0.11615 -0.1669 -0.12535 -0.17246 -0.12813 -0.18334 C -0.12831 -0.18426 -0.12674 -0.18241 -0.12622 -0.18195 C -0.12466 -0.18079 -0.12275 -0.18102 -0.12084 -0.18056 C -0.10001 -0.15255 -0.09324 -0.11274 -0.07709 -0.08056 C -0.09237 -0.07385 -0.07952 -0.07801 -0.09688 -0.125 C -0.09914 -0.13102 -0.10244 -0.13681 -0.10417 -0.14306 C -0.11094 -0.16482 -0.11893 -0.17871 -0.13039 -0.19723 C -0.1323 -0.20024 -0.13646 -0.20325 -0.1356 -0.20695 C -0.13421 -0.21181 -0.12622 -0.19607 -0.12622 -0.19584 C -0.11355 -0.17894 -0.13594 -0.22084 -0.11268 -0.17223 C -0.10278 -0.15186 -0.09324 -0.13218 -0.08456 -0.11112 C -0.07275 -0.08334 -0.08334 -0.10926 -0.07292 -0.0875 C -0.07206 -0.08565 -0.0698 -0.08056 -0.07101 -0.08195 C -0.09133 -0.10903 -0.0974 -0.14723 -0.10747 -0.18195 C -0.11268 -0.2007 -0.12119 -0.21436 -0.12917 -0.23056 C -0.13473 -0.24167 -0.13837 -0.25764 -0.14688 -0.26528 C -0.14081 -0.25139 -0.12987 -0.24283 -0.12292 -0.22917 C -0.11771 -0.21829 -0.11199 -0.20741 -0.10747 -0.19584 C -0.10504 -0.18982 -0.10278 -0.18357 -0.10001 -0.17778 C -0.08577 -0.14769 -0.09671 -0.17894 -0.08456 -0.14167 C -0.08299 -0.13704 -0.08212 -0.13218 -0.08039 -0.12778 C -0.07952 -0.1257 -0.07813 -0.12408 -0.07709 -0.12223 C -0.0764 -0.12084 -0.07396 -0.11737 -0.07518 -0.11806 C -0.0889 -0.12709 -0.09237 -0.15186 -0.0981 -0.17084 C -0.10417 -0.19098 -0.10851 -0.21204 -0.11459 -0.23195 C -0.11771 -0.2419 -0.12275 -0.25463 -0.12709 -0.26389 C -0.12935 -0.26829 -0.1316 -0.27269 -0.13438 -0.27639 C -0.1356 -0.27778 -0.13751 -0.28241 -0.13751 -0.28056 C -0.13751 -0.27269 -0.12379 -0.2544 -0.12084 -0.24584 C -0.10973 -0.21459 -0.09775 -0.18681 -0.08872 -0.15417 C -0.08716 -0.14862 -0.08542 -0.14306 -0.08334 -0.1375 C -0.08074 -0.1301 -0.07778 -0.12269 -0.07518 -0.11528 C -0.07449 -0.11389 -0.07292 -0.11065 -0.07396 -0.11112 C -0.07657 -0.1125 -0.07813 -0.11575 -0.08039 -0.11806 C -0.0915 -0.14862 -0.10348 -0.1794 -0.11268 -0.21112 C -0.11476 -0.21899 -0.11598 -0.22848 -0.11876 -0.23612 C -0.1231 -0.24723 -0.13074 -0.26991 -0.14167 -0.27362 C -0.14549 -0.26343 -0.14081 -0.26112 -0.1356 -0.25417 C -0.1316 -0.23912 -0.13091 -0.22385 -0.12813 -0.20834 C -0.12674 -0.17524 -0.12657 -0.14584 -0.12813 -0.1125 C -0.14081 -0.14167 -0.14376 -0.17709 -0.14792 -0.20973 C -0.14983 -0.22408 -0.1514 -0.23843 -0.15313 -0.25278 C -0.15435 -0.2625 -0.15521 -0.28195 -0.15521 -0.28195 C -0.15383 -0.24098 -0.14844 -0.20301 -0.13855 -0.16389 C -0.13438 -0.14746 -0.12969 -0.13149 -0.12501 -0.11528 C -0.12449 -0.1125 -0.12657 -0.12084 -0.12709 -0.12362 C -0.12831 -0.13056 -0.12917 -0.1375 -0.13039 -0.14445 C -0.1316 -0.17315 -0.13403 -0.19028 -0.14081 -0.21667 C -0.14445 -0.20649 -0.13976 -0.20116 -0.13646 -0.19167 C -0.13525 -0.18774 -0.13473 -0.18311 -0.13334 -0.17917 C -0.12935 -0.16806 -0.12379 -0.15857 -0.11876 -0.14862 C -0.11459 -0.16551 -0.12206 -0.18334 -0.12501 -0.2 C -0.12622 -0.20741 -0.12709 -0.21482 -0.12813 -0.22223 C -0.12935 -0.22963 -0.13091 -0.23704 -0.1323 -0.24445 C -0.13421 -0.27338 -0.13664 -0.30371 -0.15521 -0.32223 C -0.15591 -0.32037 -0.1573 -0.31875 -0.1573 -0.31667 C -0.1573 -0.31412 -0.15296 -0.30718 -0.15209 -0.30556 C -0.14914 -0.3 -0.1474 -0.29352 -0.1448 -0.2875 C -0.14167 -0.27176 -0.1356 -0.25741 -0.1323 -0.24167 C -0.13039 -0.23102 -0.129 -0.22037 -0.12709 -0.20973 C -0.12622 -0.197 -0.12466 -0.18889 -0.12709 -0.17639 C -0.15556 -0.20487 -0.16164 -0.2625 -0.16876 -0.30556 C -0.16962 -0.31945 -0.17171 -0.3301 -0.17501 -0.34306 C -0.17831 -0.3257 -0.16737 -0.29561 -0.16355 -0.27917 C -0.15938 -0.26204 -0.15782 -0.24375 -0.15417 -0.22639 C -0.15521 -0.2213 -0.15469 -0.20695 -0.1573 -0.21112 C -0.16268 -0.21968 -0.16285 -0.23218 -0.16459 -0.24306 C -0.16824 -0.26459 -0.17171 -0.30672 -0.18751 -0.32084 C -0.18646 -0.31204 -0.18438 -0.30556 -0.1823 -0.29723 C -0.17726 -0.27686 -0.17553 -0.25371 -0.16563 -0.23612 C -0.16494 -0.23936 -0.16546 -0.24375 -0.16355 -0.24584 C -0.1599 -0.24977 -0.16077 -0.23912 -0.15938 -0.23473 C -0.15452 -0.21968 -0.14827 -0.20487 -0.14271 -0.19028 C -0.14167 -0.18704 -0.14098 -0.18357 -0.13976 -0.18056 C -0.13855 -0.17801 -0.13699 -0.17153 -0.1356 -0.17362 C -0.13386 -0.1757 -0.13768 -0.17917 -0.13855 -0.18195 C -0.13942 -0.18473 -0.13994 -0.1875 -0.14081 -0.19028 C -0.14167 -0.19283 -0.14289 -0.19468 -0.14376 -0.19723 C -0.1481 -0.21065 -0.15001 -0.225 -0.15313 -0.23889 C -0.15487 -0.24653 -0.15799 -0.25325 -0.15938 -0.26112 C -0.16112 -0.2544 -0.15782 -0.24514 -0.15417 -0.24028 C -0.15018 -0.22408 -0.14376 -0.21135 -0.13646 -0.19723 C -0.1356 -0.19514 -0.1356 -0.19237 -0.13438 -0.19028 C -0.13334 -0.18843 -0.13143 -0.18774 -0.13039 -0.18612 C -0.12935 -0.18496 -0.12883 -0.18334 -0.12813 -0.18195 C -0.13403 -0.22107 -0.12987 -0.19537 -0.14688 -0.27223 C -0.16129 -0.33727 -0.14567 -0.26158 -0.15417 -0.30973 C -0.15504 -0.31412 -0.15834 -0.32223 -0.15834 -0.32223 C -0.15626 -0.29931 -0.14376 -0.27917 -0.13334 -0.26112 C -0.13126 -0.25718 -0.12831 -0.25394 -0.12622 -0.25 C -0.12362 -0.24561 -0.12119 -0.24075 -0.11876 -0.23612 C -0.11824 -0.23496 -0.12032 -0.23774 -0.12084 -0.23889 C -0.12449 -0.24584 -0.12831 -0.25232 -0.13143 -0.25973 C -0.13473 -0.26783 -0.13664 -0.27662 -0.13976 -0.28473 C -0.14376 -0.29607 -0.1481 -0.31135 -0.15521 -0.32084 C -0.15383 -0.31505 -0.15313 -0.30973 -0.15105 -0.30417 C -0.14966 -0.29306 -0.14584 -0.28218 -0.14167 -0.27223 C -0.14081 -0.26991 -0.13785 -0.26783 -0.13855 -0.26528 C -0.13907 -0.26343 -0.1415 -0.26713 -0.14271 -0.26806 C -0.14567 -0.27616 -0.14688 -0.28426 -0.14792 -0.29306 C -0.1514 -0.28612 -0.14879 -0.28102 -0.14688 -0.27362 C -0.14237 -0.2551 -0.13837 -0.23588 -0.1356 -0.21667 C -0.13751 -0.20556 -0.13733 -0.21482 -0.13976 -0.22084 C -0.14115 -0.23334 -0.14549 -0.247 -0.15417 -0.25278 C -0.1474 -0.23936 -0.14028 -0.22547 -0.13438 -0.21112 C -0.12813 -0.19561 -0.13438 -0.20903 -0.12813 -0.19723 C -0.12744 -0.19584 -0.12674 -0.19445 -0.12622 -0.19306 C -0.12501 -0.19121 -0.12206 -0.18542 -0.12292 -0.1875 C -0.1349 -0.21551 -0.14324 -0.24584 -0.15834 -0.27084 C -0.15938 -0.2794 -0.15886 -0.27848 -0.16146 -0.28612 C -0.16563 -0.29838 -0.16876 -0.29862 -0.16251 -0.29584 C -0.15782 -0.28334 -0.1632 -0.29885 -0.15834 -0.27917 C -0.15504 -0.26575 -0.14914 -0.25162 -0.14271 -0.24028 C -0.14011 -0.22987 -0.14358 -0.24283 -0.13976 -0.23195 C -0.13907 -0.23056 -0.13751 -0.22778 -0.13855 -0.22778 C -0.14011 -0.22778 -0.14324 -0.24167 -0.14376 -0.24306 C -0.14688 -0.25139 -0.15018 -0.26042 -0.15417 -0.26806 C -0.16025 -0.2794 -0.15452 -0.26343 -0.16042 -0.27917 C -0.16094 -0.28056 -0.16094 -0.28195 -0.16146 -0.28334 C -0.16199 -0.28473 -0.16442 -0.28635 -0.16355 -0.2875 C -0.16268 -0.28866 -0.16146 -0.28565 -0.16042 -0.28473 C -0.15834 -0.27778 -0.15678 -0.272 -0.15417 -0.26528 C -0.15296 -0.26227 -0.15331 -0.25857 -0.15209 -0.25556 C -0.15053 -0.25186 -0.14758 -0.24954 -0.14584 -0.24584 C -0.14167 -0.23681 -0.13785 -0.22686 -0.13334 -0.21806 C -0.13091 -0.2132 -0.12796 -0.2088 -0.12501 -0.20417 C -0.12362 -0.20162 -0.12275 -0.19815 -0.12084 -0.19584 C -0.1198 -0.19445 -0.11719 -0.18982 -0.11771 -0.19167 C -0.11893 -0.1963 -0.12136 -0.19977 -0.12292 -0.20417 C -0.1264 -0.21389 -0.12744 -0.22778 -0.1323 -0.23612 C -0.14671 -0.26065 -0.12969 -0.22454 -0.14584 -0.25695 C -0.14966 -0.26436 -0.15192 -0.27385 -0.15626 -0.28056 C -0.1573 -0.28195 -0.15799 -0.28473 -0.15938 -0.28473 C -0.1606 -0.28473 -0.15799 -0.28195 -0.1573 -0.28056 C -0.15608 -0.27431 -0.15574 -0.26644 -0.15313 -0.26112 C -0.14844 -0.25116 -0.14254 -0.24167 -0.13751 -0.23195 C -0.1356 -0.22825 -0.13334 -0.22454 -0.13143 -0.22084 C -0.12969 -0.21806 -0.12709 -0.2125 -0.12709 -0.2125 C -0.12379 -0.19514 -0.129 -0.2169 -0.12292 -0.20417 C -0.12188 -0.20162 -0.12032 -0.19306 -0.12084 -0.19584 C -0.12327 -0.20903 -0.129 -0.22362 -0.13334 -0.23612 C -0.13525 -0.24144 -0.13855 -0.25093 -0.14167 -0.25556 C -0.14792 -0.26505 -0.15417 -0.26922 -0.1573 -0.28334 C -0.1599 -0.29491 -0.1632 -0.30579 -0.16667 -0.31667 C -0.16737 -0.31922 -0.16893 -0.3213 -0.1698 -0.32362 C -0.17032 -0.325 -0.17188 -0.32778 -0.17084 -0.32778 C -0.16945 -0.32778 -0.16876 -0.325 -0.16771 -0.32362 C -0.16737 -0.32176 -0.16685 -0.31991 -0.16667 -0.31806 C -0.16615 -0.31389 -0.16633 -0.30973 -0.16563 -0.30556 C -0.16459 -0.3 -0.16146 -0.29491 -0.15938 -0.29028 C -0.15556 -0.28241 -0.15209 -0.27223 -0.14896 -0.26389 C -0.14462 -0.25255 -0.14202 -0.23959 -0.13855 -0.22778 C -0.1382 -0.22315 -0.1382 -0.21852 -0.13751 -0.21389 C -0.13612 -0.20417 -0.1323 -0.20301 -0.14081 -0.20973 C -0.14584 -0.23079 -0.15504 -0.25047 -0.16355 -0.26945 C -0.16633 -0.28426 -0.16216 -0.26389 -0.16771 -0.28195 C -0.16876 -0.28496 -0.16876 -0.28866 -0.1698 -0.29167 C -0.17119 -0.29561 -0.17501 -0.30278 -0.17501 -0.30278 C -0.17535 -0.30463 -0.17709 -0.30695 -0.17605 -0.30834 C -0.1724 -0.3132 -0.17101 -0.30371 -0.17084 -0.30278 C -0.16771 -0.27408 -0.15035 -0.25255 -0.14167 -0.22639 C -0.13612 -0.20973 -0.13299 -0.19237 -0.12622 -0.17639 C -0.12535 -0.17269 -0.12223 -0.16829 -0.12396 -0.16528 C -0.12535 -0.16297 -0.12761 -0.16875 -0.12917 -0.17084 C -0.13334 -0.17639 -0.13473 -0.18519 -0.13751 -0.19167 C -0.14324 -0.2044 -0.1514 -0.2169 -0.15626 -0.23056 C -0.16337 -0.25024 -0.16476 -0.27338 -0.16876 -0.29445 C -0.16962 -0.30973 -0.17049 -0.325 -0.17188 -0.34028 C -0.16858 -0.36598 -0.17188 -0.32454 -0.16771 -0.31528 C -0.15799 -0.29375 -0.14532 -0.27362 -0.13646 -0.25139 C -0.13143 -0.23889 -0.12883 -0.22454 -0.12292 -0.2125 C -0.10956 -0.1838 -0.1231 -0.21436 -0.11563 -0.19445 C -0.11424 -0.19005 -0.11025 -0.18612 -0.11268 -0.18612 C -0.1139 -0.18612 -0.11511 -0.18866 -0.11563 -0.19028 C -0.12032 -0.20116 -0.12396 -0.2125 -0.12813 -0.22362 C -0.13178 -0.23334 -0.13421 -0.24352 -0.13855 -0.25278 C -0.1441 -0.26459 -0.15053 -0.27477 -0.15521 -0.2875 C -0.15886 -0.29723 -0.15817 -0.29815 -0.16146 -0.30834 C -0.16233 -0.31112 -0.16337 -0.31389 -0.16459 -0.31667 C -0.16528 -0.31806 -0.16789 -0.32084 -0.16667 -0.32084 C -0.16476 -0.32084 -0.1606 -0.30996 -0.16042 -0.30973 C -0.15574 -0.30024 -0.15087 -0.29121 -0.14584 -0.28195 C -0.13907 -0.26922 -0.13334 -0.25602 -0.12709 -0.24306 C -0.11962 -0.22778 -0.11285 -0.21227 -0.10521 -0.19723 C -0.11476 -0.18866 -0.1224 -0.21644 -0.12501 -0.22362 C -0.13386 -0.247 -0.14254 -0.2669 -0.15417 -0.2875 C -0.1599 -0.29769 -0.16494 -0.30787 -0.17084 -0.31806 C -0.17258 -0.32107 -0.17744 -0.33102 -0.17709 -0.33195 C -0.17657 -0.33334 -0.17501 -0.3301 -0.17396 -0.32917 C -0.16893 -0.30903 -0.1566 -0.29514 -0.15001 -0.27778 C -0.14271 -0.25834 -0.13473 -0.23311 -0.12084 -0.21945 C -0.12032 -0.21713 -0.11962 -0.21482 -0.11876 -0.2125 C -0.11824 -0.21112 -0.11633 -0.20672 -0.11685 -0.20834 C -0.11893 -0.21991 -0.12032 -0.21621 -0.12396 -0.22639 C -0.12726 -0.23542 -0.13056 -0.25278 -0.13646 -0.25834 C -0.13855 -0.26389 -0.1382 -0.26412 -0.14167 -0.26806 C -0.14271 -0.26922 -0.1448 -0.26922 -0.1448 -0.27084 C -0.1448 -0.27223 -0.14271 -0.26991 -0.14167 -0.26945 C -0.13907 -0.25579 -0.13334 -0.24653 -0.12813 -0.23473 C -0.12709 -0.23264 -0.12709 -0.22987 -0.12622 -0.22778 C -0.12466 -0.225 -0.11997 -0.22246 -0.11771 -0.22084 C -0.11945 -0.21436 -0.11615 -0.21227 -0.11459 -0.20556 C -0.11303 -0.19885 -0.11129 -0.19283 -0.10938 -0.18612 C -0.10747 -0.17848 -0.10695 -0.1713 -0.10417 -0.16389 C -0.10452 -0.16112 -0.10365 -0.15764 -0.10521 -0.15556 C -0.10608 -0.1544 -0.10765 -0.15695 -0.10851 -0.15834 C -0.11025 -0.16181 -0.11268 -0.17084 -0.11355 -0.175 C -0.11633 -0.18959 -0.1224 -0.20602 -0.12813 -0.21945 C -0.12848 -0.2213 -0.12969 -0.22709 -0.13039 -0.22917 C -0.13074 -0.23056 -0.13317 -0.23218 -0.1323 -0.23334 C -0.13143 -0.2345 -0.13039 -0.23149 -0.12917 -0.23056 C -0.12657 -0.20973 -0.11337 -0.18218 -0.10626 -0.1625 C -0.09827 -0.13982 -0.10591 -0.16436 -0.09688 -0.13334 C -0.09653 -0.13149 -0.09653 -0.12963 -0.09584 -0.12778 C -0.09532 -0.12616 -0.09324 -0.122 -0.09393 -0.12362 C -0.09827 -0.13704 -0.10504 -0.14908 -0.10938 -0.1625 C -0.11442 -0.17686 -0.11771 -0.19237 -0.12206 -0.20695 C -0.12535 -0.21829 -0.13143 -0.22871 -0.13438 -0.24028 C -0.14202 -0.26852 -0.129 -0.23149 -0.14167 -0.26528 C -0.14237 -0.2669 -0.14098 -0.26158 -0.14081 -0.25973 C -0.14028 -0.25741 -0.14028 -0.25487 -0.13976 -0.25278 C -0.1382 -0.24838 -0.13646 -0.24422 -0.13438 -0.24028 C -0.12831 -0.22732 -0.1224 -0.21482 -0.11563 -0.20278 C -0.11476 -0.19954 -0.11025 -0.19121 -0.11268 -0.19306 C -0.11476 -0.19514 -0.11633 -0.19815 -0.11771 -0.20139 C -0.12622 -0.22107 -0.13265 -0.24213 -0.14167 -0.26112 C -0.1441 -0.26621 -0.14671 -0.2713 -0.14896 -0.27639 C -0.15192 -0.28287 -0.15452 -0.28936 -0.1573 -0.29584 C -0.16042 -0.30325 -0.16355 -0.31297 -0.16771 -0.31945 C -0.16876 -0.32084 -0.16945 -0.32362 -0.17084 -0.32362 C -0.17206 -0.32362 -0.16962 -0.32061 -0.16876 -0.31945 C -0.16685 -0.31644 -0.16251 -0.31112 -0.16251 -0.31112 C -0.15591 -0.28912 -0.1481 -0.26875 -0.13855 -0.24862 C -0.12935 -0.22917 -0.12292 -0.20741 -0.11268 -0.18889 C -0.11181 -0.18612 -0.11112 -0.18334 -0.11042 -0.18056 C -0.11008 -0.17848 -0.11268 -0.18426 -0.11355 -0.18612 C -0.11789 -0.19491 -0.12153 -0.20417 -0.12622 -0.2125 C -0.12883 -0.2176 -0.13178 -0.22246 -0.13438 -0.22778 C -0.14341 -0.24584 -0.15244 -0.26389 -0.16146 -0.28195 C -0.16546 -0.28982 -0.16893 -0.29954 -0.17605 -0.30278 C -0.16771 -0.29167 -0.17188 -0.29306 -0.16563 -0.28195 C -0.15956 -0.27107 -0.15226 -0.26019 -0.14688 -0.24862 C -0.14549 -0.24561 -0.14515 -0.2419 -0.14376 -0.23889 C -0.14271 -0.23658 -0.14081 -0.23542 -0.13976 -0.23334 C -0.1389 -0.23172 -0.1382 -0.22963 -0.13751 -0.22778 C -0.13646 -0.22547 -0.13265 -0.21968 -0.13438 -0.22084 C -0.13924 -0.22408 -0.14497 -0.24468 -0.14584 -0.24723 C -0.15105 -0.2632 -0.15626 -0.27801 -0.16042 -0.29445 C -0.16355 -0.30672 -0.1639 -0.30741 -0.16876 -0.31667 C -0.1698 -0.31852 -0.17067 -0.32385 -0.17188 -0.32223 C -0.17466 -0.31852 -0.16771 -0.31343 -0.16667 -0.3125 C -0.16355 -0.30024 -0.15574 -0.29329 -0.15209 -0.28195 C -0.14706 -0.26621 -0.13907 -0.25348 -0.1323 -0.23889 C -0.12535 -0.22338 -0.11945 -0.20718 -0.11268 -0.19167 C -0.10851 -0.18195 -0.10435 -0.17223 -0.10001 -0.1625 C -0.0981 -0.15787 -0.09393 -0.14862 -0.09393 -0.14862 C -0.09133 -0.1345 -0.08872 -0.12084 -0.08542 -0.10695 C -0.08473 -0.1 -0.08456 -0.09306 -0.08334 -0.08612 C -0.0823 -0.07871 -0.08021 -0.07153 -0.07935 -0.06389 C -0.07709 -0.04561 -0.07692 -0.02686 -0.07518 -0.00834 C -0.07258 0.07754 -0.079 0.03888 -0.17605 0.04027 C -0.19931 0.04166 -0.22171 0.04236 -0.24376 0.03055 C -0.25018 0.01713 -0.25556 -0.00602 -0.24271 -0.01806 C -0.24167 -0.01899 -0.22969 -0.02338 -0.22917 -0.02362 C -0.18212 -0.02084 -0.13473 -0.0125 -0.09063 0.01111 C -0.07084 0.02175 -0.05122 0.0331 -0.03855 0.05694 C -0.03369 0.0824 -0.04497 0.10138 -0.05313 0.12361 C -0.07865 0.19305 -0.09497 0.29282 -0.14688 0.33333 C -0.1566 0.33009 -0.16702 0.32963 -0.17605 0.32361 C -0.19289 0.3125 -0.20383 0.26782 -0.20834 0.25277 C -0.22396 0.19976 -0.23039 0.15 -0.23438 0.09444 C -0.23334 0.07685 -0.23351 0.05902 -0.23126 0.04166 C -0.22657 0.00486 -0.20001 -0.03959 -0.17084 -0.04445 C -0.15122 -0.03982 -0.14167 -0.04121 -0.12917 -0.02223 C -0.10921 0.0412 -0.12813 0.07662 -0.15209 0.13611 C -0.16025 0.15648 -0.17396 0.20069 -0.19584 0.20555 C -0.21789 0.19722 -0.21771 0.1875 -0.22709 0.15972 C -0.23386 0.09907 -0.23629 0.10347 -0.22605 0.02916 C -0.21945 -0.01922 -0.17032 -0.08704 -0.13438 -0.10139 C -0.12813 -0.1 -0.12136 -0.10093 -0.11563 -0.09723 C -0.11355 -0.09561 -0.11355 -0.09098 -0.11355 -0.0875 C -0.11442 -0.07477 -0.11563 -0.06204 -0.11876 -0.05 C -0.12501 -0.02616 -0.13594 -0.00463 -0.14167 0.01944 C -0.14619 0.03842 -0.15035 0.05763 -0.15521 0.07638 C -0.15834 0.08865 -0.16581 0.12939 -0.17605 0.13888 C -0.18681 0.12152 -0.18751 0.07314 -0.18959 0.05555 C -0.18681 -0.01482 -0.19619 -0.09075 -0.16771 -0.15417 C -0.16251 -0.16575 -0.16199 -0.16968 -0.15313 -0.17362 C -0.14844 -0.17153 -0.14896 -0.17246 -0.1448 -0.16528 C -0.14167 -0.15996 -0.13646 -0.14862 -0.13646 -0.14862 C -0.13178 -0.08542 -0.13421 -0.1301 -0.13646 -0.01389 C -0.13143 0.16203 -0.13317 0.09884 -0.13143 0.04583 C -0.13317 0.02291 -0.12883 -0.02246 -0.15313 -0.03056 C -0.16164 -0.03334 -0.17049 -0.03334 -0.17917 -0.03473 C -0.22535 -0.03241 -0.2691 -0.0463 -0.30938 -0.01945 C -0.31008 -0.0176 -0.31216 -0.01575 -0.31146 -0.01389 C -0.31042 -0.01088 -0.30712 -0.01042 -0.30521 -0.00834 C -0.30192 -0.0044 -0.29896 1.48148E-6 -0.29584 0.00416 C -0.29983 -0.02593 -0.29619 -0.02963 -0.31459 -0.03889 C -0.33542 -0.03426 -0.35695 -0.03357 -0.37709 -0.025 C -0.42084 -0.00672 -0.46858 0.0368 -0.49063 0.09166 C -0.4981 0.13078 -0.48959 0.14259 -0.47188 0.17199 C -0.46841 0.14606 -0.4757 0.11713 -0.46771 0.09305 C -0.46181 0.075 -0.44758 0.06435 -0.43646 0.05138 C -0.38473 -0.0095 -0.3514 -0.0426 -0.29167 -0.09167 C -0.1599 -0.19977 -0.00921 -0.26459 0.1427 -0.3 C 0.14704 -0.30093 0.13402 -0.29723 0.1302 -0.29445 C 0.0736 -0.25278 0.01701 -0.21112 -0.03959 -0.16945 C -0.11945 -0.11065 -0.20695 -0.02084 -0.27813 0.04722 C -0.30383 0.07175 -0.32396 0.10532 -0.34688 0.13472 C -0.35001 0.13888 -0.35626 0.14722 -0.35626 0.14722 C -0.35938 0.15972 -0.35574 0.14398 -0.34792 0.13472 C -0.31528 0.09652 -0.28178 0.05972 -0.24792 0.02361 C -0.18143 -0.04746 -0.11112 -0.12153 -0.03542 -0.175 C -0.00903 -0.19352 -0.08837 -0.13797 -0.11355 -0.11667 C -0.17796 -0.06227 -0.23855 0.0037 -0.29376 0.07361 C -0.2948 0.075 -0.29289 0.06944 -0.29167 0.06805 C -0.27744 0.05046 -0.26303 0.03287 -0.24792 0.01666 C -0.20782 -0.02639 -0.16893 -0.07176 -0.12622 -0.10973 C -0.09636 -0.13612 -0.06633 -0.16274 -0.03646 -0.18889 C -0.03091 -0.19375 -0.02535 -0.19815 -0.0198 -0.20278 C -0.01771 -0.20463 -0.01129 -0.2095 -0.01355 -0.20834 C -0.08646 -0.16945 -0.02883 -0.20093 -0.19063 -0.02362 C -0.21615 0.00439 -0.23976 0.03495 -0.26459 0.06388 C -0.27726 0.07893 -0.29028 0.09351 -0.30313 0.1081 C -0.30782 0.11365 -0.31129 0.1206 -0.31563 0.12638 C -0.3165 0.12731 -0.31928 0.13032 -0.31876 0.12893 C -0.28594 0.04143 -0.20591 0.00324 -0.1448 -0.05139 C -0.06077 -0.12639 -0.04515 -0.14399 0.03749 -0.20556 C 0.06267 -0.22431 0.08923 -0.24468 0.1177 -0.25417 C 0.00902 -0.1713 -0.12292 -0.00741 -0.21563 0.10138 C -0.23039 0.11875 -0.2448 0.13657 -0.25938 0.15393 C -0.27483 0.17268 -0.26581 0.16805 -0.27501 0.17199 C -0.27327 0.1655 -0.27362 0.16504 -0.26771 0.15833 C -0.04983 -0.08588 -0.13334 -0.00047 0.0677 -0.18612 C 0.07708 -0.19468 0.08732 -0.20139 0.09687 -0.20973 C 0.08732 -0.21297 0.09149 -0.21274 0.07604 -0.20139 C 0.02847 -0.16667 -0.02136 -0.1257 -0.06459 -0.08334 C -0.11268 -0.03635 -0.15903 0.01388 -0.20626 0.0625 C -0.21737 0.07384 -0.24063 0.09444 -0.24063 0.09444 C -0.22935 0.04907 -0.24011 0.08981 -0.16355 0.00833 C -0.06893 -0.09237 -0.09063 -0.06922 0.00624 -0.16528 C 0.0302 -0.18912 0.05624 -0.2088 0.08124 -0.23056 C 0.08992 -0.23797 0.08715 -0.23635 0.08229 -0.23473 C -0.05469 -0.12315 -0.00348 -0.16945 -0.16876 -0.00556 C -0.18716 0.01273 -0.20469 0.03263 -0.22292 0.05138 C -0.23247 0.06134 -0.24358 0.06921 -0.25209 0.08055 C -0.25452 0.08379 -0.25591 0.09027 -0.25938 0.09027 C -0.26233 0.09027 -0.2566 0.08287 -0.25417 0.08055 C -0.20192 0.02777 -0.15174 -0.02917 -0.09584 -0.075 C -0.01997 -0.13704 -0.06008 -0.10602 -0.00626 -0.14584 C -0.00556 -0.1463 -0.00782 -0.14514 -0.00834 -0.14445 C -0.04758 -0.10139 -0.08681 -0.05834 -0.12622 -0.01528 C -0.14966 0.01064 -0.17327 0.03657 -0.19688 0.0625 C -0.22275 0.09074 -0.24619 0.12268 -0.27084 0.15254 C -0.27223 0.15439 -0.2731 0.15833 -0.27501 0.15833 C -0.27674 0.15833 -0.27327 0.15416 -0.27188 0.15254 C -0.21407 0.08564 -0.15678 0.01805 -0.0981 -0.04723 C -0.05226 -0.09792 0.03454 -0.1919 0.08749 -0.22223 C 0.15173 -0.2588 -0.02344 -0.10926 -0.07813 -0.05139 C -0.10435 -0.02362 -0.12969 0.00578 -0.15521 0.03472 C -0.1724 0.05393 -0.18942 0.07338 -0.20626 0.09305 C -0.21199 0.09976 -0.21737 0.10671 -0.22292 0.11388 C -0.22449 0.11574 -0.22778 0.12199 -0.22605 0.12083 C -0.16702 0.08217 -0.14341 0.05532 -0.0823 0.01944 C -0.04515 -0.00232 -0.00921 -0.02801 0.02916 -0.04584 C 0.03854 -0.05024 0.04739 -0.05834 0.05729 -0.05834 C 0.05919 -0.05834 0.05364 -0.05695 0.05208 -0.05556 C 0.00416 -0.0088 -0.04306 0.03888 -0.09063 0.08611 C -0.18525 0.17986 0.00208 0.01226 -0.0823 0.08194 C -0.18369 0.16574 -0.12449 0.1125 -0.27396 0.27777 C -0.32379 0.33287 -0.29792 0.31944 -0.33542 0.33333 C -0.32223 0.29838 -0.33056 0.31759 -0.27917 0.26504 C -0.25626 0.24166 -0.23143 0.22152 -0.20834 0.19838 C -0.17622 0.1662 -0.14532 0.13148 -0.11355 0.09861 C -0.09567 0.07986 -0.10331 0.09213 -0.09584 0.07916 C -0.11858 0.06898 -0.10591 0.07384 -0.1573 0.10949 C -0.19636 0.13703 -0.23369 0.16898 -0.27188 0.19838 C -0.28021 0.20509 -0.29792 0.21527 -0.29792 0.21527 C -0.29758 0.21296 -0.29827 0.20995 -0.29688 0.20833 C -0.24653 0.14907 -0.19428 0.09328 -0.14271 0.03611 C -0.12761 0.01921 -0.11216 0.00277 -0.09688 -0.01389 C -0.0889 -0.02269 -0.08247 -0.03357 -0.07518 -0.04306 C -0.07275 -0.04607 -0.06771 -0.04723 -0.06771 -0.05139 C -0.06771 -0.0551 -0.07275 -0.04746 -0.07518 -0.04584 C -0.07987 -0.04237 -0.08508 -0.04005 -0.08976 -0.03612 C -0.17917 0.04421 -0.154 0.02569 -0.2198 0.08611 C -0.22657 0.09236 -0.23369 0.09814 -0.24063 0.10416 C -0.24271 0.10578 -0.24879 0.1118 -0.24688 0.10949 C -0.21094 0.07338 -0.2073 0.06736 -0.16459 0.03611 C -0.1448 0.02175 -0.09306 -0.03033 -0.10417 -0.00417 C -0.1165 0.02453 -0.1474 0.02916 -0.16876 0.04583 C -0.17657 0.05185 -0.18421 0.05856 -0.19167 0.06527 C -0.19462 0.06782 -0.19706 0.07106 -0.20001 0.07361 C -0.20087 0.0743 -0.20417 0.07569 -0.20313 0.075 C -0.18021 0.05972 -0.22344 0.09375 -0.17292 0.05555 C -0.15782 0.04398 -0.14341 0.03055 -0.12813 0.01944 C -0.11181 0.0074 -0.0948 -0.00278 -0.07813 -0.01389 C -0.07449 -0.02894 -0.04914 -0.04098 -0.04063 -0.04584 C -0.00331 -0.06713 0.03437 -0.07477 0.07395 -0.08056 C 0.07499 -0.0801 0.07794 -0.0801 0.07708 -0.07917 C 0.06892 -0.07061 0.05798 -0.06806 0.04895 -0.06112 C 0.03593 -0.05116 0.02291 -0.04144 0.01041 -0.03056 C -0.01737 -0.00625 -0.0448 0.01898 -0.07188 0.04444 C -0.09219 0.06342 -0.10782 0.08495 -0.12709 0.10416 C -0.09931 0.04236 -0.04653 -0.00741 -0.00626 -0.05695 C 0.00624 -0.07223 0.01874 -0.0875 0.03124 -0.10278 C 0.05902 -0.13658 0.04513 -0.11852 0.06354 -0.14306 C 0.06579 -0.14607 0.05729 -0.14121 0.05416 -0.14028 C 0.02621 -0.12176 0.04843 -0.13704 -0.00938 -0.0875 C -0.0349 -0.06551 -0.05747 -0.0375 -0.08126 -0.0125 C -0.08456 -0.00903 -0.08733 -0.00487 -0.09063 -0.00139 C -0.09167 -0.00024 -0.0948 0.00254 -0.09393 0.00138 C -0.07032 -0.02987 -0.03664 -0.05209 -0.00938 -0.07778 C -0.0007 -0.08588 0.00798 -0.09445 0.01666 -0.10278 C 0.02048 -0.10649 0.0243 -0.11019 0.02812 -0.11389 C 0.02985 -0.11575 0.03558 -0.11991 0.03333 -0.11945 C 0.02951 -0.11852 0.02569 -0.1176 0.02187 -0.11667 C -0.0573 -0.06991 0.00329 -0.10811 -0.14584 0.02083 C -0.16737 0.03935 -0.1889 0.05787 -0.21042 0.07638 C -0.22396 0.08796 -0.23803 0.09814 -0.25209 0.1081 C -0.25886 0.11342 -0.27292 0.12222 -0.27292 0.12222 C -0.22796 -0.00834 -0.13473 -0.10533 -0.05938 -0.20139 C -0.04515 -0.21968 -0.02917 -0.23519 -0.01355 -0.25139 C -0.00504 -0.26019 0.00364 -0.26852 0.01249 -0.27639 C 0.01579 -0.27917 0.02673 -0.28334 0.02291 -0.28334 C 0.0184 -0.28334 0.01423 -0.2794 0.01041 -0.27639 C -0.01008 -0.25996 -0.03039 -0.24329 -0.05001 -0.225 C -0.08473 -0.1926 -0.11945 -0.16019 -0.15417 -0.12778 C -0.16667 -0.11621 -0.18074 -0.10787 -0.19376 -0.09723 C -0.20539 -0.0875 -0.24011 -0.05764 -0.22813 -0.06667 C -0.22101 -0.072 -0.21442 -0.07825 -0.2073 -0.08334 C -0.19219 -0.09445 -0.17674 -0.10463 -0.16146 -0.11528 C -0.15643 -0.11875 -0.15192 -0.12408 -0.14688 -0.12778 C -0.14428 -0.12963 -0.1415 -0.13056 -0.13855 -0.13195 C -0.13751 -0.13241 -0.13473 -0.13426 -0.1356 -0.13334 C -0.14567 -0.11968 -0.1698 -0.10556 -0.17813 -0.09723 C -0.22015 -0.05487 -0.24758 -0.03287 -0.27917 0.01527 C -0.2816 0.02476 -0.26494 0.00879 -0.25834 0.00416 C -0.23525 -0.01227 -0.21268 -0.0294 -0.18959 -0.04584 C -0.15851 -0.06806 -0.1257 -0.0875 -0.09584 -0.1125 C -0.10174 -0.097 -0.09671 -0.10834 -0.11685 -0.08473 C -0.13681 -0.06088 -0.14931 -0.02732 -0.16563 0.00138 C -0.17883 0.02476 -0.18855 0.05138 -0.20001 0.07638 C -0.2014 0.07939 -0.20469 0.08333 -0.20313 0.08611 C -0.20174 0.08865 -0.19879 0.08379 -0.19688 0.08194 C -0.19011 0.07569 -0.18386 0.06851 -0.17709 0.0625 C -0.16025 0.04722 -0.14271 0.03379 -0.12622 0.01805 C -0.09063 -0.01551 -0.05643 -0.05093 -0.02084 -0.08473 C -0.01112 -0.09399 -0.0007 -0.10232 0.00937 -0.11112 C 0.01423 -0.11528 0.01874 -0.12014 0.02395 -0.12362 C 0.02534 -0.12454 0.02916 -0.12778 0.02812 -0.12639 C 0.00364 -0.09375 0.01336 -0.11436 -0.01667 -0.075 C -0.04306 -0.04028 -0.06928 -0.00533 -0.09584 0.02916 C -0.10244 0.03773 -0.10973 0.0449 -0.11563 0.05416 C -0.11737 0.05694 -0.12379 0.0625 -0.12084 0.0625 C -0.11737 0.0625 -0.11546 0.05671 -0.11268 0.05416 C -0.09306 0.03703 -0.07449 0.01851 -0.05417 0.00277 C -0.03629 -0.01135 -0.01737 -0.02315 0.00104 -0.03612 C 0.00381 -0.03797 0.00659 -0.03982 0.00937 -0.04167 C 0.01041 -0.04237 0.01336 -0.04375 0.01249 -0.04306 C -0.01494 -0.02107 -0.03785 0.00185 -0.06164 0.03333 C -0.06459 0.0375 -0.06771 0.04189 -0.07101 0.04583 C -0.07188 0.04699 -0.07483 0.04976 -0.07396 0.04861 C -0.06025 0.03032 -0.02466 0.00069 -0.01667 -0.00695 C -0.01181 -0.01158 -0.0073 -0.0169 -0.00209 -0.02084 C 0.00034 -0.02269 0.00277 -0.02477 0.0052 -0.02639 C 0.00624 -0.02709 0.00937 -0.02848 0.00833 -0.02778 C -0.01876 -0.01088 -0.01824 -0.01598 -0.0448 0.01944 C -0.04827 0.02407 -0.05938 0.03703 -0.05521 0.03333 C -0.0389 0.01875 -0.02449 0.00856 -0.00626 -0.00417 C -0.00313 -0.00649 -0.00035 -0.00996 0.00312 -0.01112 C 0.00451 -0.01158 0.00867 -0.0125 0.00729 -0.0125 C 0.00555 -0.0125 0.00381 -0.01158 0.00208 -0.01112 C -0.0132 0.00555 -0.01719 0.00879 -0.03021 0.02777 C -0.03021 0.028 -0.04063 0.04467 -0.04063 0.04722 C -0.04063 0.04953 -0.0389 0.04305 -0.03751 0.04166 C -0.0349 0.03888 -0.03195 0.03703 -0.02917 0.03472 C -0.02657 0.03263 -0.02084 0.02916 -0.02084 0.02916 C -0.0224 0.03564 -0.03021 0.03449 -0.03021 0.04166 C -0.03021 0.04351 -0.02831 0.03865 -0.02709 0.0375 C -0.0224 0.0331 -0.01737 0.02893 -0.01251 0.025 C 0.01128 0.00578 0.00329 0.01412 0.02083 -0.00139 C 0.02256 -0.00278 0.01735 0.00162 0.01562 0.00277 C 0.01284 0.00463 0.01006 0.00648 0.00729 0.00833 C 0.00312 0.01435 -0.00087 0.0206 -0.00521 0.02638 C -0.01233 0.03588 -0.03542 0.0618 -0.02709 0.05416 C 0.01388 0.01666 0.05086 -0.02825 0.09062 -0.06806 C 0.09739 -0.07477 0.11961 -0.09051 0.11145 -0.0875 C 0.04583 -0.0632 -0.01824 -0.0301 -0.08542 -0.01528 C -0.08872 -0.01621 -0.09219 -0.01621 -0.0948 -0.01806 C -0.09758 -0.01991 -0.09532 -0.02686 -0.09393 -0.03056 C -0.09063 -0.03889 -0.08456 -0.04237 -0.07813 -0.04445 C -0.05469 -0.04098 -0.0856 -0.02801 -0.09393 -0.02084 C -0.10765 -0.0088 -0.12084 0.00416 -0.13438 0.01666 C -0.16199 0.04213 -0.19202 0.06273 -0.22084 0.08611 C -0.25504 0.11388 -0.23751 0.10416 -0.26042 0.11527 C -0.26251 0.11435 -0.26546 0.11504 -0.26667 0.1125 C -0.26858 0.1081 -0.24601 0.06504 -0.24271 0.05972 C -0.22657 0.0331 -0.18212 -0.03658 -0.16146 -0.06806 C -0.13646 -0.10602 -0.11025 -0.14908 -0.07935 -0.17917 C -0.05591 -0.20162 -0.03056 -0.21991 -0.00626 -0.24028 C 0.01527 -0.25834 0.03558 -0.26436 0.00833 -0.26112 C -0.04202 -0.24445 -0.08421 -0.20741 -0.12622 -0.16667 C -0.19358 -0.10093 -0.25556 -0.02848 -0.32501 0.03333 C -0.30921 0.00162 -0.23924 -0.03542 -0.2323 -0.04028 C -0.1691 -0.08357 -0.10001 -0.10764 -0.03126 -0.13056 C -0.02987 -0.13102 -0.03403 -0.12987 -0.03542 -0.12917 C -0.03785 -0.12778 -0.04028 -0.12662 -0.04271 -0.125 C -0.04653 -0.12246 -0.05053 -0.11991 -0.05417 -0.11667 C -0.08542 -0.08982 -0.11094 -0.06852 -0.13751 -0.03612 C -0.14462 -0.02755 -0.15087 -0.01783 -0.1573 -0.00834 C -0.16164 -0.00162 -0.17501 0.01805 -0.1698 0.0125 C -0.12831 -0.03172 -0.16042 0.00208 -0.0448 -0.09028 C -0.03386 -0.09908 -0.02327 -0.10903 -0.01146 -0.11528 C -0.00799 -0.11713 -0.00487 -0.12084 -0.00105 -0.12084 C 0.00138 -0.12084 -0.00539 -0.11737 -0.0073 -0.11528 C -0.00956 -0.11274 -0.01129 -0.1095 -0.01355 -0.10695 C -0.01893 -0.1007 -0.02483 -0.09514 -0.03021 -0.08889 C -0.04497 -0.07176 -0.06459 -0.05116 -0.07518 -0.02778 C -0.07622 -0.025 -0.07171 -0.03241 -0.0698 -0.03473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1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2285992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335CA"/>
                </a:solidFill>
              </a:rPr>
              <a:t>An adult otter may consume up to 4.5 kg of fish a day.</a:t>
            </a:r>
            <a:endParaRPr lang="en-AU" dirty="0">
              <a:solidFill>
                <a:srgbClr val="F335CA"/>
              </a:solidFill>
            </a:endParaRPr>
          </a:p>
        </p:txBody>
      </p:sp>
      <p:sp>
        <p:nvSpPr>
          <p:cNvPr id="2050" name="AutoShape 2" descr="http://t0.gstatic.com/images?q=tbn:ANd9GcQzStybWlLtXyZifLMsjkRJ-mUBY6E1s7vPqyqBT2fUUiVoh_rRmw"/>
          <p:cNvSpPr>
            <a:spLocks noChangeAspect="1" noChangeArrowheads="1"/>
          </p:cNvSpPr>
          <p:nvPr/>
        </p:nvSpPr>
        <p:spPr bwMode="auto">
          <a:xfrm>
            <a:off x="63500" y="-1270000"/>
            <a:ext cx="1752600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2" name="Picture 4" descr="http://t0.gstatic.com/images?q=tbn:ANd9GcQzStybWlLtXyZifLMsjkRJ-mUBY6E1s7vPqyqBT2fUUiVoh_rR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357298"/>
            <a:ext cx="1752600" cy="2619375"/>
          </a:xfrm>
          <a:prstGeom prst="rect">
            <a:avLst/>
          </a:prstGeom>
          <a:noFill/>
        </p:spPr>
      </p:pic>
      <p:pic>
        <p:nvPicPr>
          <p:cNvPr id="2054" name="Picture 6" descr="http://t1.gstatic.com/images?q=tbn:ANd9GcRzc9y4MX277UrjnrHjiX8bazoisFPPZsbgH-3xnU-Chfgr-LSYc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28"/>
            <a:ext cx="2390775" cy="1905000"/>
          </a:xfrm>
          <a:prstGeom prst="rect">
            <a:avLst/>
          </a:prstGeom>
          <a:noFill/>
        </p:spPr>
      </p:pic>
      <p:pic>
        <p:nvPicPr>
          <p:cNvPr id="2056" name="Picture 8" descr="http://t1.gstatic.com/images?q=tbn:ANd9GcT6wBpMlZqN_EvkD6mx-5h_-cdRbbuRgSVyga7vO7Ry-c0yDoM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2285992"/>
            <a:ext cx="2128834" cy="1411510"/>
          </a:xfrm>
          <a:prstGeom prst="rect">
            <a:avLst/>
          </a:prstGeom>
          <a:noFill/>
        </p:spPr>
      </p:pic>
      <p:pic>
        <p:nvPicPr>
          <p:cNvPr id="2058" name="Picture 10" descr="http://t2.gstatic.com/images?q=tbn:ANd9GcQBjnNFWVU7octt0EWp2Ucp0BGWu_pRNyAfp2L5Te13wsyIme1ch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712" y="3143248"/>
            <a:ext cx="3156136" cy="2786082"/>
          </a:xfrm>
          <a:prstGeom prst="rect">
            <a:avLst/>
          </a:prstGeom>
          <a:noFill/>
        </p:spPr>
      </p:pic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694" y="4429132"/>
            <a:ext cx="3242665" cy="242886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43240" y="38576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solidFill>
                  <a:srgbClr val="F335CA"/>
                </a:solidFill>
              </a:rPr>
              <a:t>Una nutria adulta puede consumir hasta 4.5 kilogramos de pescados al día.</a:t>
            </a:r>
            <a:endParaRPr lang="en-AU" dirty="0">
              <a:solidFill>
                <a:srgbClr val="F335C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57148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DIET 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785794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DIETA 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9B71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21442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Life span  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142976" y="192880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The average lifespan for a Giant Otter is 8 years in the wild and 17 in captivity.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La vida útil media para una nutria gigante es 8 años en el salvaje y los 17 en cautiverio.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86116" y="1071546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Vida</a:t>
            </a:r>
            <a:endParaRPr lang="en-AU" dirty="0"/>
          </a:p>
        </p:txBody>
      </p:sp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3857628"/>
            <a:ext cx="2858613" cy="1779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48148E-6 C -0.00209 -0.00278 -0.00678 -0.0044 -0.00626 -0.00834 C -0.00383 -0.02732 -0.0007 -0.03588 0.00937 -0.05 C 0.02291 -0.06922 0.03958 -0.08426 0.0552 -0.1 C 0.07395 -0.11899 0.08715 -0.13565 0.11145 -0.13889 C 0.1276 -0.1345 0.12968 -0.13635 0.13645 -0.11806 C 0.14288 -0.0419 0.09166 0.0118 0.04583 0.03888 C 0.01822 0.05532 -0.01459 0.04259 -0.0448 0.04305 C -0.06685 0.0449 -0.08212 0.04652 -0.10521 0.04444 C -0.11528 0.04213 -0.1231 0.03865 -0.1323 0.03333 C -0.13646 0.02662 -0.1382 0.02615 -0.13751 0.01666 C -0.13699 0.00787 -0.13646 -0.00116 -0.13438 -0.00973 C -0.13317 -0.01505 -0.12501 -0.02315 -0.12084 -0.02362 C -0.10105 -0.0257 -0.08126 -0.02639 -0.06164 -0.02778 C -0.0441 -0.03125 -0.02657 -0.03588 -0.00938 -0.04167 C 0.02777 -0.03797 0.05277 -0.0426 0.06874 0.00555 C 0.06996 0.01342 0.07117 0.01759 0.0677 0.02638 C 0.06562 0.03171 0.05694 0.03125 0.05416 0.03194 C 0.03593 0.03657 0.01735 0.03634 -0.00105 0.04027 C -0.02119 0.04467 -0.04098 0.053 -0.06164 0.05416 C -0.06945 0.05463 -0.07744 0.05509 -0.08542 0.05555 C -0.09636 0.05324 -0.10712 0.05254 -0.11771 0.04861 C -0.12969 0.04421 -0.13421 0.02523 -0.13855 0.0125 C -0.13924 0.00787 -0.14081 0.00324 -0.14081 -0.00139 C -0.14063 -0.0095 -0.13994 -0.0176 -0.13751 -0.025 C -0.13594 -0.0301 -0.11476 -0.03264 -0.11042 -0.03334 C -0.09758 -0.03912 -0.0889 -0.05047 -0.07813 -0.06112 C -0.06355 -0.0757 -0.07275 -0.06436 -0.05313 -0.07917 C -0.02119 -0.10325 -0.01094 -0.12061 0.02187 -0.125 C 0.02395 -0.12408 0.02812 -0.12524 0.02812 -0.12223 C 0.02812 -0.12014 0.01788 -0.11412 0.01354 -0.11112 C -0.0066 -0.097 -0.02813 -0.09283 -0.04688 -0.07362 C -0.08508 -0.03473 -0.11962 0.00486 -0.15938 0.04027 C -0.15608 0.02268 -0.10695 -0.02037 -0.10521 -0.02223 C -0.0323 -0.09584 -0.1007 -0.03287 0.01354 -0.13612 C 0.02933 -0.15047 0.04704 -0.16158 0.06249 -0.17639 C 0.0552 -0.15695 0.0618 -0.17176 0.02916 -0.15 C -0.01216 -0.12246 -0.04046 -0.06922 -0.08039 -0.03889 C -0.07553 -0.06389 -0.07883 -0.05672 -0.06042 -0.08195 C 0.01215 -0.18149 0.01979 -0.19283 0.08541 -0.26806 C 0.09774 -0.28218 0.11041 -0.29584 0.12291 -0.30973 C 0.13055 -0.31806 0.13819 -0.32639 0.14583 -0.33473 C 0.1486 -0.33774 0.1552 -0.34653 0.1552 -0.34167 C 0.1552 -0.33588 0.14913 -0.33311 0.14583 -0.32917 C 0.13697 -0.31899 0.12777 -0.30973 0.11874 -0.3 C 0.09183 -0.27107 0.07204 -0.23172 0.04895 -0.19723 C 0.02968 -0.16829 0.01041 -0.13912 -0.00834 -0.10973 C -0.02848 -0.07801 -0.05244 -0.02061 -0.08334 1.48148E-6 C -0.07535 -0.04375 -0.08039 -0.02593 -0.03751 -0.08889 C 0.06597 -0.24144 0.06979 -0.2426 0.16458 -0.35834 C 0.17586 -0.37223 0.17117 -0.36783 0.1802 -0.375 C 0.16631 -0.34908 0.1302 -0.31274 0.1177 -0.29723 C 0.07395 -0.24306 0.03645 -0.18033 -0.00313 -0.12084 C -0.03855 -0.0676 -0.07101 0.00601 -0.11563 0.04861 C -0.11528 0.04398 -0.11615 0.03888 -0.11459 0.03472 C -0.10018 -0.00162 -0.04879 -0.1 -0.03542 -0.12223 C -0.02952 -0.13195 -0.00834 -0.15186 -0.01771 -0.15139 C -0.02813 -0.15093 -0.03855 -0.15047 -0.04896 -0.15 C -0.08456 -0.15533 -0.07952 -0.15116 -0.10626 -0.16389 C -0.11459 -0.16783 -0.12466 -0.17338 -0.1323 -0.17917 C -0.13473 -0.18079 -0.13664 -0.18264 -0.13855 -0.18473 C -0.14011 -0.18635 -0.14462 -0.19028 -0.14271 -0.19028 C -0.13612 -0.19028 -0.13004 -0.18195 -0.12501 -0.17778 C -0.10626 -0.16204 -0.10278 -0.15463 -0.08976 -0.12917 C -0.08542 -0.12107 -0.08039 -0.11366 -0.07622 -0.10556 C -0.07483 -0.10325 -0.07188 -0.1007 -0.07292 -0.09862 C -0.07431 -0.0963 -0.07709 -0.09954 -0.07935 -0.1 C -0.08976 -0.12084 -0.08959 -0.16667 -0.11042 -0.17362 C -0.10765 -0.16991 -0.10348 -0.16806 -0.10105 -0.16389 C -0.09636 -0.15533 -0.09237 -0.14607 -0.08751 -0.1375 C -0.08317 -0.12987 -0.07796 -0.12315 -0.07396 -0.11528 C -0.07101 -0.10903 -0.06806 -0.09885 -0.06581 -0.09167 C -0.06511 -0.08982 -0.06233 -0.08681 -0.06355 -0.08612 C -0.06546 -0.08519 -0.06719 -0.08843 -0.06876 -0.09028 C -0.07206 -0.09422 -0.07535 -0.09815 -0.07813 -0.10278 C -0.08143 -0.10834 -0.08334 -0.11505 -0.08646 -0.12084 C -0.09254 -0.13195 -0.10296 -0.147 -0.11042 -0.15834 C -0.11615 -0.1669 -0.12535 -0.17246 -0.12813 -0.18334 C -0.12831 -0.18426 -0.12674 -0.18241 -0.12622 -0.18195 C -0.12466 -0.18079 -0.12275 -0.18102 -0.12084 -0.18056 C -0.10001 -0.15255 -0.09324 -0.11274 -0.07709 -0.08056 C -0.09237 -0.07385 -0.07952 -0.07801 -0.09688 -0.125 C -0.09914 -0.13102 -0.10244 -0.13681 -0.10417 -0.14306 C -0.11094 -0.16482 -0.11893 -0.17871 -0.13039 -0.19723 C -0.1323 -0.20024 -0.13646 -0.20325 -0.1356 -0.20695 C -0.13421 -0.21181 -0.12622 -0.19607 -0.12622 -0.19584 C -0.11355 -0.17894 -0.13594 -0.22084 -0.11268 -0.17223 C -0.10278 -0.15186 -0.09324 -0.13218 -0.08456 -0.11112 C -0.07275 -0.08334 -0.08334 -0.10926 -0.07292 -0.0875 C -0.07206 -0.08565 -0.0698 -0.08056 -0.07101 -0.08195 C -0.09133 -0.10903 -0.0974 -0.14723 -0.10747 -0.18195 C -0.11268 -0.2007 -0.12119 -0.21436 -0.12917 -0.23056 C -0.13473 -0.24167 -0.13837 -0.25764 -0.14688 -0.26528 C -0.14081 -0.25139 -0.12987 -0.24283 -0.12292 -0.22917 C -0.11771 -0.21829 -0.11199 -0.20741 -0.10747 -0.19584 C -0.10504 -0.18982 -0.10278 -0.18357 -0.10001 -0.17778 C -0.08577 -0.14769 -0.09671 -0.17894 -0.08456 -0.14167 C -0.08299 -0.13704 -0.08212 -0.13218 -0.08039 -0.12778 C -0.07952 -0.1257 -0.07813 -0.12408 -0.07709 -0.12223 C -0.0764 -0.12084 -0.07396 -0.11737 -0.07518 -0.11806 C -0.0889 -0.12709 -0.09237 -0.15186 -0.0981 -0.17084 C -0.10417 -0.19098 -0.10851 -0.21204 -0.11459 -0.23195 C -0.11771 -0.2419 -0.12275 -0.25463 -0.12709 -0.26389 C -0.12935 -0.26829 -0.1316 -0.27269 -0.13438 -0.27639 C -0.1356 -0.27778 -0.13751 -0.28241 -0.13751 -0.28056 C -0.13751 -0.27269 -0.12379 -0.2544 -0.12084 -0.24584 C -0.10973 -0.21459 -0.09775 -0.18681 -0.08872 -0.15417 C -0.08716 -0.14862 -0.08542 -0.14306 -0.08334 -0.1375 C -0.08074 -0.1301 -0.07778 -0.12269 -0.07518 -0.11528 C -0.07449 -0.11389 -0.07292 -0.11065 -0.07396 -0.11112 C -0.07657 -0.1125 -0.07813 -0.11575 -0.08039 -0.11806 C -0.0915 -0.14862 -0.10348 -0.1794 -0.11268 -0.21112 C -0.11476 -0.21899 -0.11598 -0.22848 -0.11876 -0.23612 C -0.1231 -0.24723 -0.13074 -0.26991 -0.14167 -0.27362 C -0.14549 -0.26343 -0.14081 -0.26112 -0.1356 -0.25417 C -0.1316 -0.23912 -0.13091 -0.22385 -0.12813 -0.20834 C -0.12674 -0.17524 -0.12657 -0.14584 -0.12813 -0.1125 C -0.14081 -0.14167 -0.14376 -0.17709 -0.14792 -0.20973 C -0.14983 -0.22408 -0.1514 -0.23843 -0.15313 -0.25278 C -0.15435 -0.2625 -0.15521 -0.28195 -0.15521 -0.28195 C -0.15383 -0.24098 -0.14844 -0.20301 -0.13855 -0.16389 C -0.13438 -0.14746 -0.12969 -0.13149 -0.12501 -0.11528 C -0.12449 -0.1125 -0.12657 -0.12084 -0.12709 -0.12362 C -0.12831 -0.13056 -0.12917 -0.1375 -0.13039 -0.14445 C -0.1316 -0.17315 -0.13403 -0.19028 -0.14081 -0.21667 C -0.14445 -0.20649 -0.13976 -0.20116 -0.13646 -0.19167 C -0.13525 -0.18774 -0.13473 -0.18311 -0.13334 -0.17917 C -0.12935 -0.16806 -0.12379 -0.15857 -0.11876 -0.14862 C -0.11459 -0.16551 -0.12206 -0.18334 -0.12501 -0.2 C -0.12622 -0.20741 -0.12709 -0.21482 -0.12813 -0.22223 C -0.12935 -0.22963 -0.13091 -0.23704 -0.1323 -0.24445 C -0.13421 -0.27338 -0.13664 -0.30371 -0.15521 -0.32223 C -0.15591 -0.32037 -0.1573 -0.31875 -0.1573 -0.31667 C -0.1573 -0.31412 -0.15296 -0.30718 -0.15209 -0.30556 C -0.14914 -0.3 -0.1474 -0.29352 -0.1448 -0.2875 C -0.14167 -0.27176 -0.1356 -0.25741 -0.1323 -0.24167 C -0.13039 -0.23102 -0.129 -0.22037 -0.12709 -0.20973 C -0.12622 -0.197 -0.12466 -0.18889 -0.12709 -0.17639 C -0.15556 -0.20487 -0.16164 -0.2625 -0.16876 -0.30556 C -0.16962 -0.31945 -0.17171 -0.3301 -0.17501 -0.34306 C -0.17831 -0.3257 -0.16737 -0.29561 -0.16355 -0.27917 C -0.15938 -0.26204 -0.15782 -0.24375 -0.15417 -0.22639 C -0.15521 -0.2213 -0.15469 -0.20695 -0.1573 -0.21112 C -0.16268 -0.21968 -0.16285 -0.23218 -0.16459 -0.24306 C -0.16824 -0.26459 -0.17171 -0.30672 -0.18751 -0.32084 C -0.18646 -0.31204 -0.18438 -0.30556 -0.1823 -0.29723 C -0.17726 -0.27686 -0.17553 -0.25371 -0.16563 -0.23612 C -0.16494 -0.23936 -0.16546 -0.24375 -0.16355 -0.24584 C -0.1599 -0.24977 -0.16077 -0.23912 -0.15938 -0.23473 C -0.15452 -0.21968 -0.14827 -0.20487 -0.14271 -0.19028 C -0.14167 -0.18704 -0.14098 -0.18357 -0.13976 -0.18056 C -0.13855 -0.17801 -0.13699 -0.17153 -0.1356 -0.17362 C -0.13386 -0.1757 -0.13768 -0.17917 -0.13855 -0.18195 C -0.13942 -0.18473 -0.13994 -0.1875 -0.14081 -0.19028 C -0.14167 -0.19283 -0.14289 -0.19468 -0.14376 -0.19723 C -0.1481 -0.21065 -0.15001 -0.225 -0.15313 -0.23889 C -0.15487 -0.24653 -0.15799 -0.25325 -0.15938 -0.26112 C -0.16112 -0.2544 -0.15782 -0.24514 -0.15417 -0.24028 C -0.15018 -0.22408 -0.14376 -0.21135 -0.13646 -0.19723 C -0.1356 -0.19514 -0.1356 -0.19237 -0.13438 -0.19028 C -0.13334 -0.18843 -0.13143 -0.18774 -0.13039 -0.18612 C -0.12935 -0.18496 -0.12883 -0.18334 -0.12813 -0.18195 C -0.13403 -0.22107 -0.12987 -0.19537 -0.14688 -0.27223 C -0.16129 -0.33727 -0.14567 -0.26158 -0.15417 -0.30973 C -0.15504 -0.31412 -0.15834 -0.32223 -0.15834 -0.32223 C -0.15626 -0.29931 -0.14376 -0.27917 -0.13334 -0.26112 C -0.13126 -0.25718 -0.12831 -0.25394 -0.12622 -0.25 C -0.12362 -0.24561 -0.12119 -0.24075 -0.11876 -0.23612 C -0.11824 -0.23496 -0.12032 -0.23774 -0.12084 -0.23889 C -0.12449 -0.24584 -0.12831 -0.25232 -0.13143 -0.25973 C -0.13473 -0.26783 -0.13664 -0.27662 -0.13976 -0.28473 C -0.14376 -0.29607 -0.1481 -0.31135 -0.15521 -0.32084 C -0.15383 -0.31505 -0.15313 -0.30973 -0.15105 -0.30417 C -0.14966 -0.29306 -0.14584 -0.28218 -0.14167 -0.27223 C -0.14081 -0.26991 -0.13785 -0.26783 -0.13855 -0.26528 C -0.13907 -0.26343 -0.1415 -0.26713 -0.14271 -0.26806 C -0.14567 -0.27616 -0.14688 -0.28426 -0.14792 -0.29306 C -0.1514 -0.28612 -0.14879 -0.28102 -0.14688 -0.27362 C -0.14237 -0.2551 -0.13837 -0.23588 -0.1356 -0.21667 C -0.13751 -0.20556 -0.13733 -0.21482 -0.13976 -0.22084 C -0.14115 -0.23334 -0.14549 -0.247 -0.15417 -0.25278 C -0.1474 -0.23936 -0.14028 -0.22547 -0.13438 -0.21112 C -0.12813 -0.19561 -0.13438 -0.20903 -0.12813 -0.19723 C -0.12744 -0.19584 -0.12674 -0.19445 -0.12622 -0.19306 C -0.12501 -0.19121 -0.12206 -0.18542 -0.12292 -0.1875 C -0.1349 -0.21551 -0.14324 -0.24584 -0.15834 -0.27084 C -0.15938 -0.2794 -0.15886 -0.27848 -0.16146 -0.28612 C -0.16563 -0.29838 -0.16876 -0.29862 -0.16251 -0.29584 C -0.15782 -0.28334 -0.1632 -0.29885 -0.15834 -0.27917 C -0.15504 -0.26575 -0.14914 -0.25162 -0.14271 -0.24028 C -0.14011 -0.22987 -0.14358 -0.24283 -0.13976 -0.23195 C -0.13907 -0.23056 -0.13751 -0.22778 -0.13855 -0.22778 C -0.14011 -0.22778 -0.14324 -0.24167 -0.14376 -0.24306 C -0.14688 -0.25139 -0.15018 -0.26042 -0.15417 -0.26806 C -0.16025 -0.2794 -0.15452 -0.26343 -0.16042 -0.27917 C -0.16094 -0.28056 -0.16094 -0.28195 -0.16146 -0.28334 C -0.16199 -0.28473 -0.16442 -0.28635 -0.16355 -0.2875 C -0.16268 -0.28866 -0.16146 -0.28565 -0.16042 -0.28473 C -0.15834 -0.27778 -0.15678 -0.272 -0.15417 -0.26528 C -0.15296 -0.26227 -0.15331 -0.25857 -0.15209 -0.25556 C -0.15053 -0.25186 -0.14758 -0.24954 -0.14584 -0.24584 C -0.14167 -0.23681 -0.13785 -0.22686 -0.13334 -0.21806 C -0.13091 -0.2132 -0.12796 -0.2088 -0.12501 -0.20417 C -0.12362 -0.20162 -0.12275 -0.19815 -0.12084 -0.19584 C -0.1198 -0.19445 -0.11719 -0.18982 -0.11771 -0.19167 C -0.11893 -0.1963 -0.12136 -0.19977 -0.12292 -0.20417 C -0.1264 -0.21389 -0.12744 -0.22778 -0.1323 -0.23612 C -0.14671 -0.26065 -0.12969 -0.22454 -0.14584 -0.25695 C -0.14966 -0.26436 -0.15192 -0.27385 -0.15626 -0.28056 C -0.1573 -0.28195 -0.15799 -0.28473 -0.15938 -0.28473 C -0.1606 -0.28473 -0.15799 -0.28195 -0.1573 -0.28056 C -0.15608 -0.27431 -0.15574 -0.26644 -0.15313 -0.26112 C -0.14844 -0.25116 -0.14254 -0.24167 -0.13751 -0.23195 C -0.1356 -0.22825 -0.13334 -0.22454 -0.13143 -0.22084 C -0.12969 -0.21806 -0.12709 -0.2125 -0.12709 -0.2125 C -0.12379 -0.19514 -0.129 -0.2169 -0.12292 -0.20417 C -0.12188 -0.20162 -0.12032 -0.19306 -0.12084 -0.19584 C -0.12327 -0.20903 -0.129 -0.22362 -0.13334 -0.23612 C -0.13525 -0.24144 -0.13855 -0.25093 -0.14167 -0.25556 C -0.14792 -0.26505 -0.15417 -0.26922 -0.1573 -0.28334 C -0.1599 -0.29491 -0.1632 -0.30579 -0.16667 -0.31667 C -0.16737 -0.31922 -0.16893 -0.3213 -0.1698 -0.32362 C -0.17032 -0.325 -0.17188 -0.32778 -0.17084 -0.32778 C -0.16945 -0.32778 -0.16876 -0.325 -0.16771 -0.32362 C -0.16737 -0.32176 -0.16685 -0.31991 -0.16667 -0.31806 C -0.16615 -0.31389 -0.16633 -0.30973 -0.16563 -0.30556 C -0.16459 -0.3 -0.16146 -0.29491 -0.15938 -0.29028 C -0.15556 -0.28241 -0.15209 -0.27223 -0.14896 -0.26389 C -0.14462 -0.25255 -0.14202 -0.23959 -0.13855 -0.22778 C -0.1382 -0.22315 -0.1382 -0.21852 -0.13751 -0.21389 C -0.13612 -0.20417 -0.1323 -0.20301 -0.14081 -0.20973 C -0.14584 -0.23079 -0.15504 -0.25047 -0.16355 -0.26945 C -0.16633 -0.28426 -0.16216 -0.26389 -0.16771 -0.28195 C -0.16876 -0.28496 -0.16876 -0.28866 -0.1698 -0.29167 C -0.17119 -0.29561 -0.17501 -0.30278 -0.17501 -0.30278 C -0.17535 -0.30463 -0.17709 -0.30695 -0.17605 -0.30834 C -0.1724 -0.3132 -0.17101 -0.30371 -0.17084 -0.30278 C -0.16771 -0.27408 -0.15035 -0.25255 -0.14167 -0.22639 C -0.13612 -0.20973 -0.13299 -0.19237 -0.12622 -0.17639 C -0.12535 -0.17269 -0.12223 -0.16829 -0.12396 -0.16528 C -0.12535 -0.16297 -0.12761 -0.16875 -0.12917 -0.17084 C -0.13334 -0.17639 -0.13473 -0.18519 -0.13751 -0.19167 C -0.14324 -0.2044 -0.1514 -0.2169 -0.15626 -0.23056 C -0.16337 -0.25024 -0.16476 -0.27338 -0.16876 -0.29445 C -0.16962 -0.30973 -0.17049 -0.325 -0.17188 -0.34028 C -0.16858 -0.36598 -0.17188 -0.32454 -0.16771 -0.31528 C -0.15799 -0.29375 -0.14532 -0.27362 -0.13646 -0.25139 C -0.13143 -0.23889 -0.12883 -0.22454 -0.12292 -0.2125 C -0.10956 -0.1838 -0.1231 -0.21436 -0.11563 -0.19445 C -0.11424 -0.19005 -0.11025 -0.18612 -0.11268 -0.18612 C -0.1139 -0.18612 -0.11511 -0.18866 -0.11563 -0.19028 C -0.12032 -0.20116 -0.12396 -0.2125 -0.12813 -0.22362 C -0.13178 -0.23334 -0.13421 -0.24352 -0.13855 -0.25278 C -0.1441 -0.26459 -0.15053 -0.27477 -0.15521 -0.2875 C -0.15886 -0.29723 -0.15817 -0.29815 -0.16146 -0.30834 C -0.16233 -0.31112 -0.16337 -0.31389 -0.16459 -0.31667 C -0.16528 -0.31806 -0.16789 -0.32084 -0.16667 -0.32084 C -0.16476 -0.32084 -0.1606 -0.30996 -0.16042 -0.30973 C -0.15574 -0.30024 -0.15087 -0.29121 -0.14584 -0.28195 C -0.13907 -0.26922 -0.13334 -0.25602 -0.12709 -0.24306 C -0.11962 -0.22778 -0.11285 -0.21227 -0.10521 -0.19723 C -0.11476 -0.18866 -0.1224 -0.21644 -0.12501 -0.22362 C -0.13386 -0.247 -0.14254 -0.2669 -0.15417 -0.2875 C -0.1599 -0.29769 -0.16494 -0.30787 -0.17084 -0.31806 C -0.17258 -0.32107 -0.17744 -0.33102 -0.17709 -0.33195 C -0.17657 -0.33334 -0.17501 -0.3301 -0.17396 -0.32917 C -0.16893 -0.30903 -0.1566 -0.29514 -0.15001 -0.27778 C -0.14271 -0.25834 -0.13473 -0.23311 -0.12084 -0.21945 C -0.12032 -0.21713 -0.11962 -0.21482 -0.11876 -0.2125 C -0.11824 -0.21112 -0.11633 -0.20672 -0.11685 -0.20834 C -0.11893 -0.21991 -0.12032 -0.21621 -0.12396 -0.22639 C -0.12726 -0.23542 -0.13056 -0.25278 -0.13646 -0.25834 C -0.13855 -0.26389 -0.1382 -0.26412 -0.14167 -0.26806 C -0.14271 -0.26922 -0.1448 -0.26922 -0.1448 -0.27084 C -0.1448 -0.27223 -0.14271 -0.26991 -0.14167 -0.26945 C -0.13907 -0.25579 -0.13334 -0.24653 -0.12813 -0.23473 C -0.12709 -0.23264 -0.12709 -0.22987 -0.12622 -0.22778 C -0.12466 -0.225 -0.11997 -0.22246 -0.11771 -0.22084 C -0.11945 -0.21436 -0.11615 -0.21227 -0.11459 -0.20556 C -0.11303 -0.19885 -0.11129 -0.19283 -0.10938 -0.18612 C -0.10747 -0.17848 -0.10695 -0.1713 -0.10417 -0.16389 C -0.10452 -0.16112 -0.10365 -0.15764 -0.10521 -0.15556 C -0.10608 -0.1544 -0.10765 -0.15695 -0.10851 -0.15834 C -0.11025 -0.16181 -0.11268 -0.17084 -0.11355 -0.175 C -0.11633 -0.18959 -0.1224 -0.20602 -0.12813 -0.21945 C -0.12848 -0.2213 -0.12969 -0.22709 -0.13039 -0.22917 C -0.13074 -0.23056 -0.13317 -0.23218 -0.1323 -0.23334 C -0.13143 -0.2345 -0.13039 -0.23149 -0.12917 -0.23056 C -0.12657 -0.20973 -0.11337 -0.18218 -0.10626 -0.1625 C -0.09827 -0.13982 -0.10591 -0.16436 -0.09688 -0.13334 C -0.09653 -0.13149 -0.09653 -0.12963 -0.09584 -0.12778 C -0.09532 -0.12616 -0.09324 -0.122 -0.09393 -0.12362 C -0.09827 -0.13704 -0.10504 -0.14908 -0.10938 -0.1625 C -0.11442 -0.17686 -0.11771 -0.19237 -0.12206 -0.20695 C -0.12535 -0.21829 -0.13143 -0.22871 -0.13438 -0.24028 C -0.14202 -0.26852 -0.129 -0.23149 -0.14167 -0.26528 C -0.14237 -0.2669 -0.14098 -0.26158 -0.14081 -0.25973 C -0.14028 -0.25741 -0.14028 -0.25487 -0.13976 -0.25278 C -0.1382 -0.24838 -0.13646 -0.24422 -0.13438 -0.24028 C -0.12831 -0.22732 -0.1224 -0.21482 -0.11563 -0.20278 C -0.11476 -0.19954 -0.11025 -0.19121 -0.11268 -0.19306 C -0.11476 -0.19514 -0.11633 -0.19815 -0.11771 -0.20139 C -0.12622 -0.22107 -0.13265 -0.24213 -0.14167 -0.26112 C -0.1441 -0.26621 -0.14671 -0.2713 -0.14896 -0.27639 C -0.15192 -0.28287 -0.15452 -0.28936 -0.1573 -0.29584 C -0.16042 -0.30325 -0.16355 -0.31297 -0.16771 -0.31945 C -0.16876 -0.32084 -0.16945 -0.32362 -0.17084 -0.32362 C -0.17206 -0.32362 -0.16962 -0.32061 -0.16876 -0.31945 C -0.16685 -0.31644 -0.16251 -0.31112 -0.16251 -0.31112 C -0.15591 -0.28912 -0.1481 -0.26875 -0.13855 -0.24862 C -0.12935 -0.22917 -0.12292 -0.20741 -0.11268 -0.18889 C -0.11181 -0.18612 -0.11112 -0.18334 -0.11042 -0.18056 C -0.11008 -0.17848 -0.11268 -0.18426 -0.11355 -0.18612 C -0.11789 -0.19491 -0.12153 -0.20417 -0.12622 -0.2125 C -0.12883 -0.2176 -0.13178 -0.22246 -0.13438 -0.22778 C -0.14341 -0.24584 -0.15244 -0.26389 -0.16146 -0.28195 C -0.16546 -0.28982 -0.16893 -0.29954 -0.17605 -0.30278 C -0.16771 -0.29167 -0.17188 -0.29306 -0.16563 -0.28195 C -0.15956 -0.27107 -0.15226 -0.26019 -0.14688 -0.24862 C -0.14549 -0.24561 -0.14515 -0.2419 -0.14376 -0.23889 C -0.14271 -0.23658 -0.14081 -0.23542 -0.13976 -0.23334 C -0.1389 -0.23172 -0.1382 -0.22963 -0.13751 -0.22778 C -0.13646 -0.22547 -0.13265 -0.21968 -0.13438 -0.22084 C -0.13924 -0.22408 -0.14497 -0.24468 -0.14584 -0.24723 C -0.15105 -0.2632 -0.15626 -0.27801 -0.16042 -0.29445 C -0.16355 -0.30672 -0.1639 -0.30741 -0.16876 -0.31667 C -0.1698 -0.31852 -0.17067 -0.32385 -0.17188 -0.32223 C -0.17466 -0.31852 -0.16771 -0.31343 -0.16667 -0.3125 C -0.16355 -0.30024 -0.15574 -0.29329 -0.15209 -0.28195 C -0.14706 -0.26621 -0.13907 -0.25348 -0.1323 -0.23889 C -0.12535 -0.22338 -0.11945 -0.20718 -0.11268 -0.19167 C -0.10851 -0.18195 -0.10435 -0.17223 -0.10001 -0.1625 C -0.0981 -0.15787 -0.09393 -0.14862 -0.09393 -0.14862 C -0.09133 -0.1345 -0.08872 -0.12084 -0.08542 -0.10695 C -0.08473 -0.1 -0.08456 -0.09306 -0.08334 -0.08612 C -0.0823 -0.07871 -0.08021 -0.07153 -0.07935 -0.06389 C -0.07709 -0.04561 -0.07692 -0.02686 -0.07518 -0.00834 C -0.07258 0.07754 -0.079 0.03888 -0.17605 0.04027 C -0.19931 0.04166 -0.22171 0.04236 -0.24376 0.03055 C -0.25018 0.01713 -0.25556 -0.00602 -0.24271 -0.01806 C -0.24167 -0.01899 -0.22969 -0.02338 -0.22917 -0.02362 C -0.18212 -0.02084 -0.13473 -0.0125 -0.09063 0.01111 C -0.07084 0.02175 -0.05122 0.0331 -0.03855 0.05694 C -0.03369 0.0824 -0.04497 0.10138 -0.05313 0.12361 C -0.07865 0.19305 -0.09497 0.29282 -0.14688 0.33333 C -0.1566 0.33009 -0.16702 0.32963 -0.17605 0.32361 C -0.19289 0.3125 -0.20383 0.26782 -0.20834 0.25277 C -0.22396 0.19976 -0.23039 0.15 -0.23438 0.09444 C -0.23334 0.07685 -0.23351 0.05902 -0.23126 0.04166 C -0.22657 0.00486 -0.20001 -0.03959 -0.17084 -0.04445 C -0.15122 -0.03982 -0.14167 -0.04121 -0.12917 -0.02223 C -0.10921 0.0412 -0.12813 0.07662 -0.15209 0.13611 C -0.16025 0.15648 -0.17396 0.20069 -0.19584 0.20555 C -0.21789 0.19722 -0.21771 0.1875 -0.22709 0.15972 C -0.23386 0.09907 -0.23629 0.10347 -0.22605 0.02916 C -0.21945 -0.01922 -0.17032 -0.08704 -0.13438 -0.10139 C -0.12813 -0.1 -0.12136 -0.10093 -0.11563 -0.09723 C -0.11355 -0.09561 -0.11355 -0.09098 -0.11355 -0.0875 C -0.11442 -0.07477 -0.11563 -0.06204 -0.11876 -0.05 C -0.12501 -0.02616 -0.13594 -0.00463 -0.14167 0.01944 C -0.14619 0.03842 -0.15035 0.05763 -0.15521 0.07638 C -0.15834 0.08865 -0.16581 0.12939 -0.17605 0.13888 C -0.18681 0.12152 -0.18751 0.07314 -0.18959 0.05555 C -0.18681 -0.01482 -0.19619 -0.09075 -0.16771 -0.15417 C -0.16251 -0.16575 -0.16199 -0.16968 -0.15313 -0.17362 C -0.14844 -0.17153 -0.14896 -0.17246 -0.1448 -0.16528 C -0.14167 -0.15996 -0.13646 -0.14862 -0.13646 -0.14862 C -0.13178 -0.08542 -0.13421 -0.1301 -0.13646 -0.01389 C -0.13143 0.16203 -0.13317 0.09884 -0.13143 0.04583 C -0.13317 0.02291 -0.12883 -0.02246 -0.15313 -0.03056 C -0.16164 -0.03334 -0.17049 -0.03334 -0.17917 -0.03473 C -0.22535 -0.03241 -0.2691 -0.0463 -0.30938 -0.01945 C -0.31008 -0.0176 -0.31216 -0.01575 -0.31146 -0.01389 C -0.31042 -0.01088 -0.30712 -0.01042 -0.30521 -0.00834 C -0.30192 -0.0044 -0.29896 1.48148E-6 -0.29584 0.00416 C -0.29983 -0.02593 -0.29619 -0.02963 -0.31459 -0.03889 C -0.33542 -0.03426 -0.35695 -0.03357 -0.37709 -0.025 C -0.42084 -0.00672 -0.46858 0.0368 -0.49063 0.09166 C -0.4981 0.13078 -0.48959 0.14259 -0.47188 0.17199 C -0.46841 0.14606 -0.4757 0.11713 -0.46771 0.09305 C -0.46181 0.075 -0.44758 0.06435 -0.43646 0.05138 C -0.38473 -0.0095 -0.3514 -0.0426 -0.29167 -0.09167 C -0.1599 -0.19977 -0.00921 -0.26459 0.1427 -0.3 C 0.14704 -0.30093 0.13402 -0.29723 0.1302 -0.29445 C 0.0736 -0.25278 0.01701 -0.21112 -0.03959 -0.16945 C -0.11945 -0.11065 -0.20695 -0.02084 -0.27813 0.04722 C -0.30383 0.07175 -0.32396 0.10532 -0.34688 0.13472 C -0.35001 0.13888 -0.35626 0.14722 -0.35626 0.14722 C -0.35938 0.15972 -0.35574 0.14398 -0.34792 0.13472 C -0.31528 0.09652 -0.28178 0.05972 -0.24792 0.02361 C -0.18143 -0.04746 -0.11112 -0.12153 -0.03542 -0.175 C -0.00903 -0.19352 -0.08837 -0.13797 -0.11355 -0.11667 C -0.17796 -0.06227 -0.23855 0.0037 -0.29376 0.07361 C -0.2948 0.075 -0.29289 0.06944 -0.29167 0.06805 C -0.27744 0.05046 -0.26303 0.03287 -0.24792 0.01666 C -0.20782 -0.02639 -0.16893 -0.07176 -0.12622 -0.10973 C -0.09636 -0.13612 -0.06633 -0.16274 -0.03646 -0.18889 C -0.03091 -0.19375 -0.02535 -0.19815 -0.0198 -0.20278 C -0.01771 -0.20463 -0.01129 -0.2095 -0.01355 -0.20834 C -0.08646 -0.16945 -0.02883 -0.20093 -0.19063 -0.02362 C -0.21615 0.00439 -0.23976 0.03495 -0.26459 0.06388 C -0.27726 0.07893 -0.29028 0.09351 -0.30313 0.1081 C -0.30782 0.11365 -0.31129 0.1206 -0.31563 0.12638 C -0.3165 0.12731 -0.31928 0.13032 -0.31876 0.12893 C -0.28594 0.04143 -0.20591 0.00324 -0.1448 -0.05139 C -0.06077 -0.12639 -0.04515 -0.14399 0.03749 -0.20556 C 0.06267 -0.22431 0.08923 -0.24468 0.1177 -0.25417 C 0.00902 -0.1713 -0.12292 -0.00741 -0.21563 0.10138 C -0.23039 0.11875 -0.2448 0.13657 -0.25938 0.15393 C -0.27483 0.17268 -0.26581 0.16805 -0.27501 0.17199 C -0.27327 0.1655 -0.27362 0.16504 -0.26771 0.15833 C -0.04983 -0.08588 -0.13334 -0.00047 0.0677 -0.18612 C 0.07708 -0.19468 0.08732 -0.20139 0.09687 -0.20973 C 0.08732 -0.21297 0.09149 -0.21274 0.07604 -0.20139 C 0.02847 -0.16667 -0.02136 -0.1257 -0.06459 -0.08334 C -0.11268 -0.03635 -0.15903 0.01388 -0.20626 0.0625 C -0.21737 0.07384 -0.24063 0.09444 -0.24063 0.09444 C -0.22935 0.04907 -0.24011 0.08981 -0.16355 0.00833 C -0.06893 -0.09237 -0.09063 -0.06922 0.00624 -0.16528 C 0.0302 -0.18912 0.05624 -0.2088 0.08124 -0.23056 C 0.08992 -0.23797 0.08715 -0.23635 0.08229 -0.23473 C -0.05469 -0.12315 -0.00348 -0.16945 -0.16876 -0.00556 C -0.18716 0.01273 -0.20469 0.03263 -0.22292 0.05138 C -0.23247 0.06134 -0.24358 0.06921 -0.25209 0.08055 C -0.25452 0.08379 -0.25591 0.09027 -0.25938 0.09027 C -0.26233 0.09027 -0.2566 0.08287 -0.25417 0.08055 C -0.20192 0.02777 -0.15174 -0.02917 -0.09584 -0.075 C -0.01997 -0.13704 -0.06008 -0.10602 -0.00626 -0.14584 C -0.00556 -0.1463 -0.00782 -0.14514 -0.00834 -0.14445 C -0.04758 -0.10139 -0.08681 -0.05834 -0.12622 -0.01528 C -0.14966 0.01064 -0.17327 0.03657 -0.19688 0.0625 C -0.22275 0.09074 -0.24619 0.12268 -0.27084 0.15254 C -0.27223 0.15439 -0.2731 0.15833 -0.27501 0.15833 C -0.27674 0.15833 -0.27327 0.15416 -0.27188 0.15254 C -0.21407 0.08564 -0.15678 0.01805 -0.0981 -0.04723 C -0.05226 -0.09792 0.03454 -0.1919 0.08749 -0.22223 C 0.15173 -0.2588 -0.02344 -0.10926 -0.07813 -0.05139 C -0.10435 -0.02362 -0.12969 0.00578 -0.15521 0.03472 C -0.1724 0.05393 -0.18942 0.07338 -0.20626 0.09305 C -0.21199 0.09976 -0.21737 0.10671 -0.22292 0.11388 C -0.22449 0.11574 -0.22778 0.12199 -0.22605 0.12083 C -0.16702 0.08217 -0.14341 0.05532 -0.0823 0.01944 C -0.04515 -0.00232 -0.00921 -0.02801 0.02916 -0.04584 C 0.03854 -0.05024 0.04739 -0.05834 0.05729 -0.05834 C 0.05919 -0.05834 0.05364 -0.05695 0.05208 -0.05556 C 0.00416 -0.0088 -0.04306 0.03888 -0.09063 0.08611 C -0.18525 0.17986 0.00208 0.01226 -0.0823 0.08194 C -0.18369 0.16574 -0.12449 0.1125 -0.27396 0.27777 C -0.32379 0.33287 -0.29792 0.31944 -0.33542 0.33333 C -0.32223 0.29838 -0.33056 0.31759 -0.27917 0.26504 C -0.25626 0.24166 -0.23143 0.22152 -0.20834 0.19838 C -0.17622 0.1662 -0.14532 0.13148 -0.11355 0.09861 C -0.09567 0.07986 -0.10331 0.09213 -0.09584 0.07916 C -0.11858 0.06898 -0.10591 0.07384 -0.1573 0.10949 C -0.19636 0.13703 -0.23369 0.16898 -0.27188 0.19838 C -0.28021 0.20509 -0.29792 0.21527 -0.29792 0.21527 C -0.29758 0.21296 -0.29827 0.20995 -0.29688 0.20833 C -0.24653 0.14907 -0.19428 0.09328 -0.14271 0.03611 C -0.12761 0.01921 -0.11216 0.00277 -0.09688 -0.01389 C -0.0889 -0.02269 -0.08247 -0.03357 -0.07518 -0.04306 C -0.07275 -0.04607 -0.06771 -0.04723 -0.06771 -0.05139 C -0.06771 -0.0551 -0.07275 -0.04746 -0.07518 -0.04584 C -0.07987 -0.04237 -0.08508 -0.04005 -0.08976 -0.03612 C -0.17917 0.04421 -0.154 0.02569 -0.2198 0.08611 C -0.22657 0.09236 -0.23369 0.09814 -0.24063 0.10416 C -0.24271 0.10578 -0.24879 0.1118 -0.24688 0.10949 C -0.21094 0.07338 -0.2073 0.06736 -0.16459 0.03611 C -0.1448 0.02175 -0.09306 -0.03033 -0.10417 -0.00417 C -0.1165 0.02453 -0.1474 0.02916 -0.16876 0.04583 C -0.17657 0.05185 -0.18421 0.05856 -0.19167 0.06527 C -0.19462 0.06782 -0.19706 0.07106 -0.20001 0.07361 C -0.20087 0.0743 -0.20417 0.07569 -0.20313 0.075 C -0.18021 0.05972 -0.22344 0.09375 -0.17292 0.05555 C -0.15782 0.04398 -0.14341 0.03055 -0.12813 0.01944 C -0.11181 0.0074 -0.0948 -0.00278 -0.07813 -0.01389 C -0.07449 -0.02894 -0.04914 -0.04098 -0.04063 -0.04584 C -0.00331 -0.06713 0.03437 -0.07477 0.07395 -0.08056 C 0.07499 -0.0801 0.07794 -0.0801 0.07708 -0.07917 C 0.06892 -0.07061 0.05798 -0.06806 0.04895 -0.06112 C 0.03593 -0.05116 0.02291 -0.04144 0.01041 -0.03056 C -0.01737 -0.00625 -0.0448 0.01898 -0.07188 0.04444 C -0.09219 0.06342 -0.10782 0.08495 -0.12709 0.10416 C -0.09931 0.04236 -0.04653 -0.00741 -0.00626 -0.05695 C 0.00624 -0.07223 0.01874 -0.0875 0.03124 -0.10278 C 0.05902 -0.13658 0.04513 -0.11852 0.06354 -0.14306 C 0.06579 -0.14607 0.05729 -0.14121 0.05416 -0.14028 C 0.02621 -0.12176 0.04843 -0.13704 -0.00938 -0.0875 C -0.0349 -0.06551 -0.05747 -0.0375 -0.08126 -0.0125 C -0.08456 -0.00903 -0.08733 -0.00487 -0.09063 -0.00139 C -0.09167 -0.00024 -0.0948 0.00254 -0.09393 0.00138 C -0.07032 -0.02987 -0.03664 -0.05209 -0.00938 -0.07778 C -0.0007 -0.08588 0.00798 -0.09445 0.01666 -0.10278 C 0.02048 -0.10649 0.0243 -0.11019 0.02812 -0.11389 C 0.02985 -0.11575 0.03558 -0.11991 0.03333 -0.11945 C 0.02951 -0.11852 0.02569 -0.1176 0.02187 -0.11667 C -0.0573 -0.06991 0.00329 -0.10811 -0.14584 0.02083 C -0.16737 0.03935 -0.1889 0.05787 -0.21042 0.07638 C -0.22396 0.08796 -0.23803 0.09814 -0.25209 0.1081 C -0.25886 0.11342 -0.27292 0.12222 -0.27292 0.12222 C -0.22796 -0.00834 -0.13473 -0.10533 -0.05938 -0.20139 C -0.04515 -0.21968 -0.02917 -0.23519 -0.01355 -0.25139 C -0.00504 -0.26019 0.00364 -0.26852 0.01249 -0.27639 C 0.01579 -0.27917 0.02673 -0.28334 0.02291 -0.28334 C 0.0184 -0.28334 0.01423 -0.2794 0.01041 -0.27639 C -0.01008 -0.25996 -0.03039 -0.24329 -0.05001 -0.225 C -0.08473 -0.1926 -0.11945 -0.16019 -0.15417 -0.12778 C -0.16667 -0.11621 -0.18074 -0.10787 -0.19376 -0.09723 C -0.20539 -0.0875 -0.24011 -0.05764 -0.22813 -0.06667 C -0.22101 -0.072 -0.21442 -0.07825 -0.2073 -0.08334 C -0.19219 -0.09445 -0.17674 -0.10463 -0.16146 -0.11528 C -0.15643 -0.11875 -0.15192 -0.12408 -0.14688 -0.12778 C -0.14428 -0.12963 -0.1415 -0.13056 -0.13855 -0.13195 C -0.13751 -0.13241 -0.13473 -0.13426 -0.1356 -0.13334 C -0.14567 -0.11968 -0.1698 -0.10556 -0.17813 -0.09723 C -0.22015 -0.05487 -0.24758 -0.03287 -0.27917 0.01527 C -0.2816 0.02476 -0.26494 0.00879 -0.25834 0.00416 C -0.23525 -0.01227 -0.21268 -0.0294 -0.18959 -0.04584 C -0.15851 -0.06806 -0.1257 -0.0875 -0.09584 -0.1125 C -0.10174 -0.097 -0.09671 -0.10834 -0.11685 -0.08473 C -0.13681 -0.06088 -0.14931 -0.02732 -0.16563 0.00138 C -0.17883 0.02476 -0.18855 0.05138 -0.20001 0.07638 C -0.2014 0.07939 -0.20469 0.08333 -0.20313 0.08611 C -0.20174 0.08865 -0.19879 0.08379 -0.19688 0.08194 C -0.19011 0.07569 -0.18386 0.06851 -0.17709 0.0625 C -0.16025 0.04722 -0.14271 0.03379 -0.12622 0.01805 C -0.09063 -0.01551 -0.05643 -0.05093 -0.02084 -0.08473 C -0.01112 -0.09399 -0.0007 -0.10232 0.00937 -0.11112 C 0.01423 -0.11528 0.01874 -0.12014 0.02395 -0.12362 C 0.02534 -0.12454 0.02916 -0.12778 0.02812 -0.12639 C 0.00364 -0.09375 0.01336 -0.11436 -0.01667 -0.075 C -0.04306 -0.04028 -0.06928 -0.00533 -0.09584 0.02916 C -0.10244 0.03773 -0.10973 0.0449 -0.11563 0.05416 C -0.11737 0.05694 -0.12379 0.0625 -0.12084 0.0625 C -0.11737 0.0625 -0.11546 0.05671 -0.11268 0.05416 C -0.09306 0.03703 -0.07449 0.01851 -0.05417 0.00277 C -0.03629 -0.01135 -0.01737 -0.02315 0.00104 -0.03612 C 0.00381 -0.03797 0.00659 -0.03982 0.00937 -0.04167 C 0.01041 -0.04237 0.01336 -0.04375 0.01249 -0.04306 C -0.01494 -0.02107 -0.03785 0.00185 -0.06164 0.03333 C -0.06459 0.0375 -0.06771 0.04189 -0.07101 0.04583 C -0.07188 0.04699 -0.07483 0.04976 -0.07396 0.04861 C -0.06025 0.03032 -0.02466 0.00069 -0.01667 -0.00695 C -0.01181 -0.01158 -0.0073 -0.0169 -0.00209 -0.02084 C 0.00034 -0.02269 0.00277 -0.02477 0.0052 -0.02639 C 0.00624 -0.02709 0.00937 -0.02848 0.00833 -0.02778 C -0.01876 -0.01088 -0.01824 -0.01598 -0.0448 0.01944 C -0.04827 0.02407 -0.05938 0.03703 -0.05521 0.03333 C -0.0389 0.01875 -0.02449 0.00856 -0.00626 -0.00417 C -0.00313 -0.00649 -0.00035 -0.00996 0.00312 -0.01112 C 0.00451 -0.01158 0.00867 -0.0125 0.00729 -0.0125 C 0.00555 -0.0125 0.00381 -0.01158 0.00208 -0.01112 C -0.0132 0.00555 -0.01719 0.00879 -0.03021 0.02777 C -0.03021 0.028 -0.04063 0.04467 -0.04063 0.04722 C -0.04063 0.04953 -0.0389 0.04305 -0.03751 0.04166 C -0.0349 0.03888 -0.03195 0.03703 -0.02917 0.03472 C -0.02657 0.03263 -0.02084 0.02916 -0.02084 0.02916 C -0.0224 0.03564 -0.03021 0.03449 -0.03021 0.04166 C -0.03021 0.04351 -0.02831 0.03865 -0.02709 0.0375 C -0.0224 0.0331 -0.01737 0.02893 -0.01251 0.025 C 0.01128 0.00578 0.00329 0.01412 0.02083 -0.00139 C 0.02256 -0.00278 0.01735 0.00162 0.01562 0.00277 C 0.01284 0.00463 0.01006 0.00648 0.00729 0.00833 C 0.00312 0.01435 -0.00087 0.0206 -0.00521 0.02638 C -0.01233 0.03588 -0.03542 0.0618 -0.02709 0.05416 C 0.01388 0.01666 0.05086 -0.02825 0.09062 -0.06806 C 0.09739 -0.07477 0.11961 -0.09051 0.11145 -0.0875 C 0.04583 -0.0632 -0.01824 -0.0301 -0.08542 -0.01528 C -0.08872 -0.01621 -0.09219 -0.01621 -0.0948 -0.01806 C -0.09758 -0.01991 -0.09532 -0.02686 -0.09393 -0.03056 C -0.09063 -0.03889 -0.08456 -0.04237 -0.07813 -0.04445 C -0.05469 -0.04098 -0.0856 -0.02801 -0.09393 -0.02084 C -0.10765 -0.0088 -0.12084 0.00416 -0.13438 0.01666 C -0.16199 0.04213 -0.19202 0.06273 -0.22084 0.08611 C -0.25504 0.11388 -0.23751 0.10416 -0.26042 0.11527 C -0.26251 0.11435 -0.26546 0.11504 -0.26667 0.1125 C -0.26858 0.1081 -0.24601 0.06504 -0.24271 0.05972 C -0.22657 0.0331 -0.18212 -0.03658 -0.16146 -0.06806 C -0.13646 -0.10602 -0.11025 -0.14908 -0.07935 -0.17917 C -0.05591 -0.20162 -0.03056 -0.21991 -0.00626 -0.24028 C 0.01527 -0.25834 0.03558 -0.26436 0.00833 -0.26112 C -0.04202 -0.24445 -0.08421 -0.20741 -0.12622 -0.16667 C -0.19358 -0.10093 -0.25556 -0.02848 -0.32501 0.03333 C -0.30921 0.00162 -0.23924 -0.03542 -0.2323 -0.04028 C -0.1691 -0.08357 -0.10001 -0.10764 -0.03126 -0.13056 C -0.02987 -0.13102 -0.03403 -0.12987 -0.03542 -0.12917 C -0.03785 -0.12778 -0.04028 -0.12662 -0.04271 -0.125 C -0.04653 -0.12246 -0.05053 -0.11991 -0.05417 -0.11667 C -0.08542 -0.08982 -0.11094 -0.06852 -0.13751 -0.03612 C -0.14462 -0.02755 -0.15087 -0.01783 -0.1573 -0.00834 C -0.16164 -0.00162 -0.17501 0.01805 -0.1698 0.0125 C -0.12831 -0.03172 -0.16042 0.00208 -0.0448 -0.09028 C -0.03386 -0.09908 -0.02327 -0.10903 -0.01146 -0.11528 C -0.00799 -0.11713 -0.00487 -0.12084 -0.00105 -0.12084 C 0.00138 -0.12084 -0.00539 -0.11737 -0.0073 -0.11528 C -0.00956 -0.11274 -0.01129 -0.1095 -0.01355 -0.10695 C -0.01893 -0.1007 -0.02483 -0.09514 -0.03021 -0.08889 C -0.04497 -0.07176 -0.06459 -0.05116 -0.07518 -0.02778 C -0.07622 -0.025 -0.07171 -0.03241 -0.0698 -0.03473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57422" y="214290"/>
            <a:ext cx="3363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A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Pregnancy</a:t>
            </a:r>
            <a:endParaRPr lang="en-A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6" name="Picture 2" descr="http://www.wildernessclassroom.com/students/archives/river%20otter%20tw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357694"/>
            <a:ext cx="3143272" cy="16430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00694" y="5000636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4214810" y="4857760"/>
            <a:ext cx="279288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A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This is a otter looking after a baby. </a:t>
            </a:r>
            <a:endParaRPr lang="en-A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00364" y="2571744"/>
            <a:ext cx="571504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2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After a pregnancy of 65-72 days in the dry season between May and September, otter females give birth to one to four cubs. </a:t>
            </a:r>
            <a:endParaRPr lang="en-AU" sz="2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14480" y="1142984"/>
            <a:ext cx="529575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Después de un embarazo de 65-72 días en la estación seca entre mayo y septiembre, las hembras de la nutria dan a luz a un a cuatro cachorros.</a:t>
            </a:r>
            <a:endParaRPr lang="en-A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43570" y="214290"/>
            <a:ext cx="3214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AU" sz="5400" b="1" cap="none" spc="0" dirty="0" err="1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Embarazo</a:t>
            </a:r>
            <a:endParaRPr lang="en-A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74472" y="4071942"/>
            <a:ext cx="57695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2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Esto es una nutria que se ocupa a un bebé.</a:t>
            </a:r>
            <a:endParaRPr lang="en-AU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2" grpId="0"/>
      <p:bldP spid="11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454</TotalTime>
  <Words>394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Giant otter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Giant otter</dc:title>
  <dc:creator>SBAS</dc:creator>
  <cp:lastModifiedBy>hbaldock</cp:lastModifiedBy>
  <cp:revision>49</cp:revision>
  <dcterms:created xsi:type="dcterms:W3CDTF">2011-10-18T01:47:00Z</dcterms:created>
  <dcterms:modified xsi:type="dcterms:W3CDTF">2011-11-29T01:50:48Z</dcterms:modified>
</cp:coreProperties>
</file>